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0"/>
  </p:notesMasterIdLst>
  <p:sldIdLst>
    <p:sldId id="261" r:id="rId5"/>
    <p:sldId id="376" r:id="rId6"/>
    <p:sldId id="374" r:id="rId7"/>
    <p:sldId id="375" r:id="rId8"/>
    <p:sldId id="377" r:id="rId9"/>
  </p:sldIdLst>
  <p:sldSz cx="12192000" cy="6858000"/>
  <p:notesSz cx="6858000" cy="9144000"/>
  <p:embeddedFontLst>
    <p:embeddedFont>
      <p:font typeface="Satoshi" pitchFamily="50" charset="0"/>
      <p:regular r:id="rId11"/>
      <p:bold r:id="rId12"/>
      <p:italic r:id="rId13"/>
      <p:boldItalic r:id="rId14"/>
    </p:embeddedFont>
    <p:embeddedFont>
      <p:font typeface="Satoshi Medium" pitchFamily="50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24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28C03-EB04-764D-A192-9D17CBF68146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09D04-A306-DA45-BF52-913268D8F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7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orange and blue circles&#10;&#10;Description automatically generated">
            <a:extLst>
              <a:ext uri="{FF2B5EF4-FFF2-40B4-BE49-F238E27FC236}">
                <a16:creationId xmlns:a16="http://schemas.microsoft.com/office/drawing/2014/main" id="{6DFBE570-4CE3-C998-8AA7-8E2965DCF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8177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FC590-69BC-C310-5893-304A6E261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5" y="3429000"/>
            <a:ext cx="8543922" cy="2083849"/>
          </a:xfrm>
        </p:spPr>
        <p:txBody>
          <a:bodyPr anchor="b">
            <a:noAutofit/>
          </a:bodyPr>
          <a:lstStyle>
            <a:lvl1pPr algn="l">
              <a:defRPr sz="6600" kern="1200" spc="-4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5B4EE-A4F0-03EA-8B6C-3BB54C77A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4" y="5807358"/>
            <a:ext cx="5502450" cy="455246"/>
          </a:xfrm>
        </p:spPr>
        <p:txBody>
          <a:bodyPr>
            <a:noAutofit/>
          </a:bodyPr>
          <a:lstStyle>
            <a:lvl1pPr marL="0" indent="0" algn="l">
              <a:buNone/>
              <a:defRPr sz="2000" kern="1200" spc="-4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6" name="Picture 5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A20F2F54-74AA-B8D0-33FF-F6CE92C5BC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9869" y="409473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4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C590-69BC-C310-5893-304A6E261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5" y="2762465"/>
            <a:ext cx="8543922" cy="953751"/>
          </a:xfrm>
        </p:spPr>
        <p:txBody>
          <a:bodyPr anchor="ctr">
            <a:noAutofit/>
          </a:bodyPr>
          <a:lstStyle>
            <a:lvl1pPr algn="l">
              <a:defRPr sz="5000" kern="1200" spc="-40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7BC7CCE-643B-2717-D3BD-F4924B720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4" y="3753708"/>
            <a:ext cx="5502450" cy="532541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buNone/>
              <a:defRPr sz="2000" kern="1200" spc="-4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EA7AE6F5-EBE9-4705-3320-7A8B8DAB8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6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B595-4798-CDE6-8FBC-A298E762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72" y="2220132"/>
            <a:ext cx="10515600" cy="4036831"/>
          </a:xfrm>
        </p:spPr>
        <p:txBody>
          <a:bodyPr anchor="b">
            <a:noAutofit/>
          </a:bodyPr>
          <a:lstStyle>
            <a:lvl1pPr>
              <a:defRPr sz="6600" b="0" i="0" spc="-40" baseline="0">
                <a:solidFill>
                  <a:schemeClr val="bg2"/>
                </a:solidFill>
                <a:latin typeface="Satoshi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8812C7F4-BC92-C9CE-561E-7DB3785F40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accent1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accent1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accent1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7E99A179-A0D9-6DE2-5743-22CE5DCE2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B595-4798-CDE6-8FBC-A298E762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72" y="2220132"/>
            <a:ext cx="10515600" cy="4036831"/>
          </a:xfrm>
        </p:spPr>
        <p:txBody>
          <a:bodyPr anchor="b">
            <a:noAutofit/>
          </a:bodyPr>
          <a:lstStyle>
            <a:lvl1pPr>
              <a:defRPr sz="6600" b="0" i="0" spc="-40" baseline="0">
                <a:solidFill>
                  <a:schemeClr val="tx2"/>
                </a:solidFill>
                <a:latin typeface="Satoshi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3B07DF8-62A4-606B-AB47-D012C15216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C5023E24-0ED7-18ED-821E-9E46659FBA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5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B595-4798-CDE6-8FBC-A298E762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72" y="2220132"/>
            <a:ext cx="10515600" cy="4036831"/>
          </a:xfrm>
        </p:spPr>
        <p:txBody>
          <a:bodyPr anchor="b">
            <a:noAutofit/>
          </a:bodyPr>
          <a:lstStyle>
            <a:lvl1pPr>
              <a:defRPr sz="6600" b="0" i="0" spc="-40" baseline="0">
                <a:solidFill>
                  <a:schemeClr val="tx2"/>
                </a:solidFill>
                <a:latin typeface="Satoshi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55CE056-578D-2771-586C-537A25DA71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C138CEFC-2E1C-AB64-6717-6701BB45E3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B595-4798-CDE6-8FBC-A298E762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06" y="2006381"/>
            <a:ext cx="9360000" cy="2862507"/>
          </a:xfrm>
        </p:spPr>
        <p:txBody>
          <a:bodyPr anchor="ctr">
            <a:noAutofit/>
          </a:bodyPr>
          <a:lstStyle>
            <a:lvl1pPr>
              <a:defRPr sz="5200" b="0" i="0" spc="-40" baseline="0">
                <a:solidFill>
                  <a:schemeClr val="bg2"/>
                </a:solidFill>
                <a:latin typeface="Satoshi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B47EFE59-EAB7-CDC6-A0F0-2F2BF8E6A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accent1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accent1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accent1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14978B04-22CD-7F9F-D4AB-A2E9F78ED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5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B595-4798-CDE6-8FBC-A298E762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06" y="2006381"/>
            <a:ext cx="9360000" cy="2862507"/>
          </a:xfrm>
        </p:spPr>
        <p:txBody>
          <a:bodyPr anchor="ctr">
            <a:noAutofit/>
          </a:bodyPr>
          <a:lstStyle>
            <a:lvl1pPr>
              <a:defRPr sz="52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CF141C7-2E4D-668A-6138-B0E17B86CA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966F26C0-E2D0-B3DA-A99B-4BADE4DCC1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2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B595-4798-CDE6-8FBC-A298E762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06" y="2006381"/>
            <a:ext cx="9360000" cy="2862507"/>
          </a:xfrm>
        </p:spPr>
        <p:txBody>
          <a:bodyPr anchor="ctr">
            <a:noAutofit/>
          </a:bodyPr>
          <a:lstStyle>
            <a:lvl1pPr>
              <a:defRPr sz="52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85066DE-AD5C-CB29-CD8B-53C463FCE7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74B0B124-5FD5-AB4C-FD14-AB003B8DA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85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Tex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B595-4798-CDE6-8FBC-A298E762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56" y="1229535"/>
            <a:ext cx="9360000" cy="2862507"/>
          </a:xfrm>
        </p:spPr>
        <p:txBody>
          <a:bodyPr anchor="ctr">
            <a:normAutofit/>
          </a:bodyPr>
          <a:lstStyle>
            <a:lvl1pPr>
              <a:defRPr sz="10000" b="0" i="0" spc="-40" baseline="0">
                <a:solidFill>
                  <a:schemeClr val="bg2"/>
                </a:solidFill>
                <a:latin typeface="Satoshi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519198-766A-711B-3780-3C26B6F0C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248" y="4871111"/>
            <a:ext cx="5685865" cy="1282534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600"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z="1600"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z="1600"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z="1600"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6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FCF7838-0FD4-14E9-A78B-1AF54A6782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accent1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accent1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accent1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5E806CB4-9F77-6B92-9DB8-403539B33C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79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9B7C-D6A9-C728-76AB-9FAD51CB6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4" y="2040467"/>
            <a:ext cx="5350708" cy="4136496"/>
          </a:xfrm>
        </p:spPr>
        <p:txBody>
          <a:bodyPr>
            <a:no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pc="-40" baseline="0">
                <a:solidFill>
                  <a:schemeClr val="bg2"/>
                </a:solidFill>
              </a:defRPr>
            </a:lvl1pPr>
            <a:lvl2pPr marL="800100" indent="-342900">
              <a:lnSpc>
                <a:spcPct val="130000"/>
              </a:lnSpc>
              <a:buFont typeface="+mj-lt"/>
              <a:buAutoNum type="alphaLcPeriod"/>
              <a:defRPr spc="-40" baseline="0">
                <a:solidFill>
                  <a:schemeClr val="bg2"/>
                </a:solidFill>
              </a:defRPr>
            </a:lvl2pPr>
            <a:lvl3pPr marL="1314450" indent="-400050">
              <a:lnSpc>
                <a:spcPct val="130000"/>
              </a:lnSpc>
              <a:buFont typeface="+mj-lt"/>
              <a:buAutoNum type="romanLcPeriod"/>
              <a:defRPr spc="-40" baseline="0">
                <a:solidFill>
                  <a:schemeClr val="bg2"/>
                </a:solidFill>
              </a:defRPr>
            </a:lvl3pPr>
            <a:lvl4pPr marL="1657350" indent="-285750">
              <a:lnSpc>
                <a:spcPct val="130000"/>
              </a:lnSpc>
              <a:buFont typeface="Arial" panose="020B0604020202020204" pitchFamily="34" charset="0"/>
              <a:buChar char="•"/>
              <a:defRPr spc="-40" baseline="0">
                <a:solidFill>
                  <a:schemeClr val="bg2"/>
                </a:solidFill>
              </a:defRPr>
            </a:lvl4pPr>
            <a:lvl5pPr marL="2114550" indent="-285750">
              <a:lnSpc>
                <a:spcPct val="130000"/>
              </a:lnSpc>
              <a:buFont typeface="Courier New" panose="02070309020205020404" pitchFamily="49" charset="0"/>
              <a:buChar char="o"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B52363-FCE3-A849-E40E-3FB91AD079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1053" y="1240971"/>
            <a:ext cx="5960947" cy="5617029"/>
          </a:xfrm>
        </p:spPr>
        <p:txBody>
          <a:bodyPr>
            <a:noAutofit/>
          </a:bodyPr>
          <a:lstStyle>
            <a:lvl1pPr marL="0" indent="0">
              <a:buNone/>
              <a:defRPr spc="-4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D3B2B00-8AEB-D8D0-F05F-56E2FE895A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bg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bg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bg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94BB93-4EA0-61FE-96A0-B3524964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9785"/>
            <a:ext cx="5350708" cy="612000"/>
          </a:xfrm>
        </p:spPr>
        <p:txBody>
          <a:bodyPr anchor="t">
            <a:noAutofit/>
          </a:bodyPr>
          <a:lstStyle>
            <a:lvl1pPr>
              <a:defRPr spc="-4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47D69975-6D67-37F0-3A67-8069A1B7F0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18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Tex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B595-4798-CDE6-8FBC-A298E762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56" y="1229535"/>
            <a:ext cx="9360000" cy="2862507"/>
          </a:xfrm>
        </p:spPr>
        <p:txBody>
          <a:bodyPr anchor="ctr">
            <a:normAutofit/>
          </a:bodyPr>
          <a:lstStyle>
            <a:lvl1pPr>
              <a:defRPr sz="10000" b="0" i="0" spc="-40" baseline="0">
                <a:solidFill>
                  <a:schemeClr val="tx2"/>
                </a:solidFill>
                <a:latin typeface="Satoshi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57039D7-C101-CDE0-6816-B947940FA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248" y="4871111"/>
            <a:ext cx="5685865" cy="1282534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Font typeface="Arial" panose="020B0604020202020204" pitchFamily="34" charset="0"/>
              <a:buNone/>
              <a:defRPr sz="1600"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Font typeface="Arial" panose="020B0604020202020204" pitchFamily="34" charset="0"/>
              <a:buNone/>
              <a:defRPr sz="1600"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Font typeface="Arial" panose="020B0604020202020204" pitchFamily="34" charset="0"/>
              <a:buNone/>
              <a:defRPr sz="1600"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Font typeface="Arial" panose="020B0604020202020204" pitchFamily="34" charset="0"/>
              <a:buNone/>
              <a:defRPr sz="16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69DF0281-AC2D-8CBF-CC5B-D0E941325E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E9CC3E55-D407-2826-5AFC-FA0440573A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3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&#10;&#10;Description automatically generated">
            <a:extLst>
              <a:ext uri="{FF2B5EF4-FFF2-40B4-BE49-F238E27FC236}">
                <a16:creationId xmlns:a16="http://schemas.microsoft.com/office/drawing/2014/main" id="{8162B4E4-CE49-E34B-683F-B34B3D8B9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FC590-69BC-C310-5893-304A6E261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5" y="2852309"/>
            <a:ext cx="8543922" cy="2523781"/>
          </a:xfrm>
        </p:spPr>
        <p:txBody>
          <a:bodyPr anchor="b">
            <a:noAutofit/>
          </a:bodyPr>
          <a:lstStyle>
            <a:lvl1pPr algn="l">
              <a:defRPr sz="5000" kern="1200" spc="-4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5B4EE-A4F0-03EA-8B6C-3BB54C77A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4" y="5807358"/>
            <a:ext cx="5502450" cy="455246"/>
          </a:xfrm>
        </p:spPr>
        <p:txBody>
          <a:bodyPr>
            <a:noAutofit/>
          </a:bodyPr>
          <a:lstStyle>
            <a:lvl1pPr marL="0" indent="0" algn="l">
              <a:buNone/>
              <a:defRPr sz="2000" kern="1200" spc="-4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4" name="Picture 3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0DFB3F40-EF3F-AF29-AC8B-036AA5CD18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92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Tex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B595-4798-CDE6-8FBC-A298E7626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756" y="1229535"/>
            <a:ext cx="9360000" cy="2862507"/>
          </a:xfrm>
        </p:spPr>
        <p:txBody>
          <a:bodyPr anchor="ctr">
            <a:normAutofit/>
          </a:bodyPr>
          <a:lstStyle>
            <a:lvl1pPr>
              <a:defRPr sz="10000" b="0" i="0" spc="-40" baseline="0">
                <a:solidFill>
                  <a:schemeClr val="tx2"/>
                </a:solidFill>
                <a:latin typeface="Satoshi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AAE4D0E-F84D-2489-38DB-4E47AD1EC5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248" y="4871111"/>
            <a:ext cx="5685865" cy="1282534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Font typeface="Arial" panose="020B0604020202020204" pitchFamily="34" charset="0"/>
              <a:buNone/>
              <a:defRPr sz="1600"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Font typeface="Arial" panose="020B0604020202020204" pitchFamily="34" charset="0"/>
              <a:buNone/>
              <a:defRPr sz="1600"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Font typeface="Arial" panose="020B0604020202020204" pitchFamily="34" charset="0"/>
              <a:buNone/>
              <a:defRPr sz="1600"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Font typeface="Arial" panose="020B0604020202020204" pitchFamily="34" charset="0"/>
              <a:buNone/>
              <a:defRPr sz="16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FBD32F9-3BB7-80B8-FBEB-4B35107797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01FFAB55-24A8-BA14-EB3E-96D30A493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0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BF1A-66F8-ED02-BA22-480AE0EA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9785"/>
            <a:ext cx="10518720" cy="612000"/>
          </a:xfrm>
        </p:spPr>
        <p:txBody>
          <a:bodyPr anchor="t">
            <a:noAutofit/>
          </a:bodyPr>
          <a:lstStyle>
            <a:lvl1pPr>
              <a:defRPr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9B7C-D6A9-C728-76AB-9FAD51CB6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2" y="2040467"/>
            <a:ext cx="9000000" cy="4136496"/>
          </a:xfrm>
        </p:spPr>
        <p:txBody>
          <a:bodyPr>
            <a:no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pc="-40" baseline="0"/>
            </a:lvl1pPr>
            <a:lvl2pPr marL="800100" indent="-342900">
              <a:lnSpc>
                <a:spcPct val="130000"/>
              </a:lnSpc>
              <a:buFont typeface="+mj-lt"/>
              <a:buAutoNum type="alphaLcPeriod"/>
              <a:defRPr spc="-40" baseline="0"/>
            </a:lvl2pPr>
            <a:lvl3pPr marL="1314450" indent="-400050">
              <a:lnSpc>
                <a:spcPct val="130000"/>
              </a:lnSpc>
              <a:buFont typeface="+mj-lt"/>
              <a:buAutoNum type="romanLcPeriod"/>
              <a:defRPr spc="-40" baseline="0"/>
            </a:lvl3pPr>
            <a:lvl4pPr marL="1657350" indent="-285750">
              <a:lnSpc>
                <a:spcPct val="130000"/>
              </a:lnSpc>
              <a:buFont typeface="Arial" panose="020B0604020202020204" pitchFamily="34" charset="0"/>
              <a:buChar char="•"/>
              <a:defRPr spc="-40" baseline="0"/>
            </a:lvl4pPr>
            <a:lvl5pPr marL="2114550" indent="-285750">
              <a:lnSpc>
                <a:spcPct val="130000"/>
              </a:lnSpc>
              <a:buFont typeface="Courier New" panose="02070309020205020404" pitchFamily="49" charset="0"/>
              <a:buChar char="o"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137DAA6B-E416-822D-C8A9-76DAB4AF9A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FF6F44DC-ACAF-DE6D-2EA3-2A20543C7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18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1F7ED-6AC9-0F62-A223-7673C912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734" y="1972112"/>
            <a:ext cx="5350166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040A1-1B7D-C76F-3452-9CE580604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298" y="2505075"/>
            <a:ext cx="9000000" cy="3684588"/>
          </a:xfrm>
        </p:spPr>
        <p:txBody>
          <a:bodyPr>
            <a:no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pc="-40" baseline="0"/>
            </a:lvl1pPr>
            <a:lvl2pPr marL="800100" indent="-342900">
              <a:lnSpc>
                <a:spcPct val="130000"/>
              </a:lnSpc>
              <a:buFont typeface="+mj-lt"/>
              <a:buAutoNum type="alphaLcPeriod"/>
              <a:defRPr spc="-40" baseline="0"/>
            </a:lvl2pPr>
            <a:lvl3pPr marL="1314450" indent="-400050">
              <a:lnSpc>
                <a:spcPct val="130000"/>
              </a:lnSpc>
              <a:buFont typeface="+mj-lt"/>
              <a:buAutoNum type="romanLcPeriod"/>
              <a:defRPr spc="-40" baseline="0"/>
            </a:lvl3pPr>
            <a:lvl4pPr marL="1657350" indent="-285750">
              <a:lnSpc>
                <a:spcPct val="130000"/>
              </a:lnSpc>
              <a:buFont typeface="Arial" panose="020B0604020202020204" pitchFamily="34" charset="0"/>
              <a:buChar char="•"/>
              <a:defRPr spc="-40" baseline="0"/>
            </a:lvl4pPr>
            <a:lvl5pPr marL="2114550" indent="-285750">
              <a:lnSpc>
                <a:spcPct val="130000"/>
              </a:lnSpc>
              <a:buFont typeface="Courier New" panose="02070309020205020404" pitchFamily="49" charset="0"/>
              <a:buChar char="o"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EC41369E-371B-3E2C-439E-7947052EF6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CDD413-FCFF-9C03-FEB9-68D8F638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9785"/>
            <a:ext cx="10518720" cy="612000"/>
          </a:xfrm>
        </p:spPr>
        <p:txBody>
          <a:bodyPr anchor="t">
            <a:noAutofit/>
          </a:bodyPr>
          <a:lstStyle>
            <a:lvl1pPr>
              <a:defRPr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B5A0FB53-A217-4BA2-D605-7EE35F1AD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6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BF1A-66F8-ED02-BA22-480AE0EA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9785"/>
            <a:ext cx="10518720" cy="612000"/>
          </a:xfrm>
        </p:spPr>
        <p:txBody>
          <a:bodyPr anchor="t">
            <a:noAutofit/>
          </a:bodyPr>
          <a:lstStyle>
            <a:lvl1pPr>
              <a:defRPr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9B7C-D6A9-C728-76AB-9FAD51CB6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4" y="2040467"/>
            <a:ext cx="5350708" cy="4136496"/>
          </a:xfrm>
        </p:spPr>
        <p:txBody>
          <a:bodyPr>
            <a:no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pc="-40" baseline="0"/>
            </a:lvl1pPr>
            <a:lvl2pPr marL="800100" indent="-342900">
              <a:lnSpc>
                <a:spcPct val="130000"/>
              </a:lnSpc>
              <a:buFont typeface="+mj-lt"/>
              <a:buAutoNum type="alphaLcPeriod"/>
              <a:defRPr spc="-40" baseline="0"/>
            </a:lvl2pPr>
            <a:lvl3pPr marL="1314450" indent="-400050">
              <a:lnSpc>
                <a:spcPct val="130000"/>
              </a:lnSpc>
              <a:buFont typeface="+mj-lt"/>
              <a:buAutoNum type="romanLcPeriod"/>
              <a:defRPr spc="-40" baseline="0"/>
            </a:lvl3pPr>
            <a:lvl4pPr marL="1657350" indent="-285750">
              <a:lnSpc>
                <a:spcPct val="130000"/>
              </a:lnSpc>
              <a:buFont typeface="Arial" panose="020B0604020202020204" pitchFamily="34" charset="0"/>
              <a:buChar char="•"/>
              <a:defRPr spc="-40" baseline="0"/>
            </a:lvl4pPr>
            <a:lvl5pPr marL="2114550" indent="-285750">
              <a:lnSpc>
                <a:spcPct val="130000"/>
              </a:lnSpc>
              <a:buFont typeface="Courier New" panose="02070309020205020404" pitchFamily="49" charset="0"/>
              <a:buChar char="o"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2E5310-939D-524C-7CFF-E0BD18F713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31053" y="2040467"/>
            <a:ext cx="5350708" cy="4136496"/>
          </a:xfrm>
        </p:spPr>
        <p:txBody>
          <a:bodyPr>
            <a:no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pc="-40" baseline="0"/>
            </a:lvl1pPr>
            <a:lvl2pPr marL="800100" indent="-342900">
              <a:lnSpc>
                <a:spcPct val="130000"/>
              </a:lnSpc>
              <a:buFont typeface="+mj-lt"/>
              <a:buAutoNum type="alphaLcPeriod"/>
              <a:defRPr spc="-40" baseline="0"/>
            </a:lvl2pPr>
            <a:lvl3pPr marL="1314450" indent="-400050">
              <a:lnSpc>
                <a:spcPct val="130000"/>
              </a:lnSpc>
              <a:buFont typeface="+mj-lt"/>
              <a:buAutoNum type="romanLcPeriod"/>
              <a:defRPr spc="-40" baseline="0"/>
            </a:lvl3pPr>
            <a:lvl4pPr marL="1657350" indent="-285750">
              <a:lnSpc>
                <a:spcPct val="130000"/>
              </a:lnSpc>
              <a:buFont typeface="Arial" panose="020B0604020202020204" pitchFamily="34" charset="0"/>
              <a:buChar char="•"/>
              <a:defRPr spc="-40" baseline="0"/>
            </a:lvl4pPr>
            <a:lvl5pPr marL="2114550" indent="-285750">
              <a:lnSpc>
                <a:spcPct val="130000"/>
              </a:lnSpc>
              <a:buFont typeface="Courier New" panose="02070309020205020404" pitchFamily="49" charset="0"/>
              <a:buChar char="o"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137DAA6B-E416-822D-C8A9-76DAB4AF9A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DF40DFA8-3B4C-A357-CBF7-CD46FA4F19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47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1F7ED-6AC9-0F62-A223-7673C912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734" y="1972112"/>
            <a:ext cx="5350166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040A1-1B7D-C76F-3452-9CE580604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299" y="2505075"/>
            <a:ext cx="5349600" cy="3684588"/>
          </a:xfrm>
        </p:spPr>
        <p:txBody>
          <a:bodyPr>
            <a:no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pc="-40" baseline="0"/>
            </a:lvl1pPr>
            <a:lvl2pPr marL="800100" indent="-342900">
              <a:lnSpc>
                <a:spcPct val="130000"/>
              </a:lnSpc>
              <a:buFont typeface="+mj-lt"/>
              <a:buAutoNum type="alphaLcPeriod"/>
              <a:defRPr spc="-40" baseline="0"/>
            </a:lvl2pPr>
            <a:lvl3pPr marL="1314450" indent="-400050">
              <a:lnSpc>
                <a:spcPct val="130000"/>
              </a:lnSpc>
              <a:buFont typeface="+mj-lt"/>
              <a:buAutoNum type="romanLcPeriod"/>
              <a:defRPr spc="-40" baseline="0"/>
            </a:lvl3pPr>
            <a:lvl4pPr marL="1657350" indent="-285750">
              <a:lnSpc>
                <a:spcPct val="130000"/>
              </a:lnSpc>
              <a:buFont typeface="Arial" panose="020B0604020202020204" pitchFamily="34" charset="0"/>
              <a:buChar char="•"/>
              <a:defRPr spc="-40" baseline="0"/>
            </a:lvl4pPr>
            <a:lvl5pPr marL="2114550" indent="-285750">
              <a:lnSpc>
                <a:spcPct val="130000"/>
              </a:lnSpc>
              <a:buFont typeface="Courier New" panose="02070309020205020404" pitchFamily="49" charset="0"/>
              <a:buChar char="o"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6DC7E-4D84-928E-CA0E-3E74E78A0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46" y="1972112"/>
            <a:ext cx="5350166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8318DB-3DB3-F6B8-68D5-3E0DE5AA7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46" y="2505075"/>
            <a:ext cx="5349600" cy="3684588"/>
          </a:xfrm>
        </p:spPr>
        <p:txBody>
          <a:bodyPr>
            <a:no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pc="-40" baseline="0"/>
            </a:lvl1pPr>
            <a:lvl2pPr marL="800100" indent="-342900">
              <a:lnSpc>
                <a:spcPct val="130000"/>
              </a:lnSpc>
              <a:buFont typeface="+mj-lt"/>
              <a:buAutoNum type="alphaLcPeriod"/>
              <a:defRPr spc="-40" baseline="0"/>
            </a:lvl2pPr>
            <a:lvl3pPr marL="1314450" indent="-400050">
              <a:lnSpc>
                <a:spcPct val="130000"/>
              </a:lnSpc>
              <a:buFont typeface="+mj-lt"/>
              <a:buAutoNum type="romanLcPeriod"/>
              <a:defRPr spc="-40" baseline="0"/>
            </a:lvl3pPr>
            <a:lvl4pPr marL="1657350" indent="-285750">
              <a:lnSpc>
                <a:spcPct val="130000"/>
              </a:lnSpc>
              <a:buFont typeface="Arial" panose="020B0604020202020204" pitchFamily="34" charset="0"/>
              <a:buChar char="•"/>
              <a:defRPr spc="-40" baseline="0"/>
            </a:lvl4pPr>
            <a:lvl5pPr marL="2114550" indent="-285750">
              <a:lnSpc>
                <a:spcPct val="130000"/>
              </a:lnSpc>
              <a:buFont typeface="Courier New" panose="02070309020205020404" pitchFamily="49" charset="0"/>
              <a:buChar char="o"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EC41369E-371B-3E2C-439E-7947052EF6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CDD413-FCFF-9C03-FEB9-68D8F638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9785"/>
            <a:ext cx="10518720" cy="612000"/>
          </a:xfrm>
        </p:spPr>
        <p:txBody>
          <a:bodyPr anchor="t">
            <a:noAutofit/>
          </a:bodyPr>
          <a:lstStyle>
            <a:lvl1pPr>
              <a:defRPr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5EEA44D5-C374-81DC-DFE3-9385136BA6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97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1F7ED-6AC9-0F62-A223-7673C912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90" y="1972112"/>
            <a:ext cx="5344509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040A1-1B7D-C76F-3452-9CE580604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299" y="2505075"/>
            <a:ext cx="5349600" cy="3684588"/>
          </a:xfrm>
        </p:spPr>
        <p:txBody>
          <a:bodyPr>
            <a:no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pc="-40" baseline="0">
                <a:solidFill>
                  <a:schemeClr val="bg2"/>
                </a:solidFill>
              </a:defRPr>
            </a:lvl1pPr>
            <a:lvl2pPr marL="800100" indent="-342900">
              <a:lnSpc>
                <a:spcPct val="130000"/>
              </a:lnSpc>
              <a:buFont typeface="+mj-lt"/>
              <a:buAutoNum type="alphaLcPeriod"/>
              <a:defRPr spc="-40" baseline="0">
                <a:solidFill>
                  <a:schemeClr val="bg2"/>
                </a:solidFill>
              </a:defRPr>
            </a:lvl2pPr>
            <a:lvl3pPr marL="1314450" indent="-400050">
              <a:lnSpc>
                <a:spcPct val="130000"/>
              </a:lnSpc>
              <a:buFont typeface="+mj-lt"/>
              <a:buAutoNum type="romanLcPeriod"/>
              <a:defRPr spc="-40" baseline="0">
                <a:solidFill>
                  <a:schemeClr val="bg2"/>
                </a:solidFill>
              </a:defRPr>
            </a:lvl3pPr>
            <a:lvl4pPr marL="1657350" indent="-285750">
              <a:lnSpc>
                <a:spcPct val="130000"/>
              </a:lnSpc>
              <a:buFont typeface="Arial" panose="020B0604020202020204" pitchFamily="34" charset="0"/>
              <a:buChar char="•"/>
              <a:defRPr spc="-40" baseline="0">
                <a:solidFill>
                  <a:schemeClr val="bg2"/>
                </a:solidFill>
              </a:defRPr>
            </a:lvl4pPr>
            <a:lvl5pPr marL="2114550" indent="-285750">
              <a:lnSpc>
                <a:spcPct val="130000"/>
              </a:lnSpc>
              <a:buFont typeface="Courier New" panose="02070309020205020404" pitchFamily="49" charset="0"/>
              <a:buChar char="o"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6DC7E-4D84-928E-CA0E-3E74E78A0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45" y="1972112"/>
            <a:ext cx="535016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8318DB-3DB3-F6B8-68D5-3E0DE5AA7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46" y="2505075"/>
            <a:ext cx="5349600" cy="3684588"/>
          </a:xfrm>
        </p:spPr>
        <p:txBody>
          <a:bodyPr>
            <a:no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pc="-40" baseline="0">
                <a:solidFill>
                  <a:schemeClr val="bg2"/>
                </a:solidFill>
              </a:defRPr>
            </a:lvl1pPr>
            <a:lvl2pPr marL="800100" indent="-342900">
              <a:lnSpc>
                <a:spcPct val="130000"/>
              </a:lnSpc>
              <a:buFont typeface="+mj-lt"/>
              <a:buAutoNum type="alphaLcPeriod"/>
              <a:defRPr spc="-40" baseline="0">
                <a:solidFill>
                  <a:schemeClr val="bg2"/>
                </a:solidFill>
              </a:defRPr>
            </a:lvl2pPr>
            <a:lvl3pPr marL="1314450" indent="-400050">
              <a:lnSpc>
                <a:spcPct val="130000"/>
              </a:lnSpc>
              <a:buFont typeface="+mj-lt"/>
              <a:buAutoNum type="romanLcPeriod"/>
              <a:defRPr spc="-40" baseline="0">
                <a:solidFill>
                  <a:schemeClr val="bg2"/>
                </a:solidFill>
              </a:defRPr>
            </a:lvl3pPr>
            <a:lvl4pPr marL="1657350" indent="-285750">
              <a:lnSpc>
                <a:spcPct val="130000"/>
              </a:lnSpc>
              <a:buFont typeface="Arial" panose="020B0604020202020204" pitchFamily="34" charset="0"/>
              <a:buChar char="•"/>
              <a:defRPr spc="-40" baseline="0">
                <a:solidFill>
                  <a:schemeClr val="bg2"/>
                </a:solidFill>
              </a:defRPr>
            </a:lvl4pPr>
            <a:lvl5pPr marL="2114550" indent="-285750">
              <a:lnSpc>
                <a:spcPct val="130000"/>
              </a:lnSpc>
              <a:buFont typeface="Courier New" panose="02070309020205020404" pitchFamily="49" charset="0"/>
              <a:buChar char="o"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EE03F51-8168-0BC2-73E9-9C0950C25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bg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bg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bg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1196D69-2072-A611-869E-AA8B230A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9785"/>
            <a:ext cx="10518720" cy="612000"/>
          </a:xfrm>
        </p:spPr>
        <p:txBody>
          <a:bodyPr anchor="t">
            <a:noAutofit/>
          </a:bodyPr>
          <a:lstStyle>
            <a:lvl1pPr>
              <a:defRPr spc="-4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A70E1FB7-E631-29FD-7615-8703C7C8C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7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ortunity for Sa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2C1997-513E-A2ED-4E4F-DB80349D76E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1F7ED-6AC9-0F62-A223-7673C912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734" y="1895909"/>
            <a:ext cx="5350166" cy="504000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CC3D5E-9DB9-2A85-3A9F-077C858218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01902" y="1790557"/>
            <a:ext cx="2160000" cy="259218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E26FB71-4119-4CAD-EA38-E7666AFDA3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1901" y="2136980"/>
            <a:ext cx="2160000" cy="10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5D9AD01-E77D-E4CE-863A-E359340419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08113" y="4194530"/>
            <a:ext cx="2160000" cy="259218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54E005B-C005-B3EF-56F6-66DE101509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08112" y="4540953"/>
            <a:ext cx="2160000" cy="10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87619BB-2808-B5B1-0EF6-D889109F5B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9734" y="4726308"/>
            <a:ext cx="4982378" cy="1525588"/>
          </a:xfrm>
        </p:spPr>
        <p:txBody>
          <a:bodyPr anchor="b">
            <a:noAutofit/>
          </a:bodyPr>
          <a:lstStyle>
            <a:lvl1pPr marL="0" indent="0">
              <a:lnSpc>
                <a:spcPct val="130000"/>
              </a:lnSpc>
              <a:buNone/>
              <a:defRPr sz="800"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z="800"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z="800"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z="800"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8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2CFCAF7-5F3B-6349-DDFF-D561523C6DB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80251" y="1482726"/>
            <a:ext cx="1939060" cy="1918714"/>
          </a:xfrm>
        </p:spPr>
        <p:txBody>
          <a:bodyPr>
            <a:noAutofit/>
          </a:bodyPr>
          <a:lstStyle>
            <a:lvl1pPr marL="0" indent="0">
              <a:buNone/>
              <a:defRPr spc="-40" baseline="0"/>
            </a:lvl1pPr>
          </a:lstStyle>
          <a:p>
            <a:endParaRPr lang="en-US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71A4B031-A0A4-E32D-A722-A3EF0426178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80250" y="3910878"/>
            <a:ext cx="1939060" cy="1918714"/>
          </a:xfrm>
        </p:spPr>
        <p:txBody>
          <a:bodyPr>
            <a:noAutofit/>
          </a:bodyPr>
          <a:lstStyle>
            <a:lvl1pPr marL="0" indent="0">
              <a:buNone/>
              <a:defRPr spc="-40" baseline="0"/>
            </a:lvl1pPr>
          </a:lstStyle>
          <a:p>
            <a:endParaRPr lang="en-US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5BC710BC-8E0F-5CE5-A607-3FC8C3E095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93DC65-4136-0765-E116-5A77F62C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9785"/>
            <a:ext cx="5349366" cy="612000"/>
          </a:xfrm>
        </p:spPr>
        <p:txBody>
          <a:bodyPr anchor="t">
            <a:noAutofit/>
          </a:bodyPr>
          <a:lstStyle>
            <a:lvl1pPr>
              <a:defRPr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A08316D7-F639-0FCB-208C-3B4C171AF0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1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ortunity for Sa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2C1997-513E-A2ED-4E4F-DB80349D76ED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1F7ED-6AC9-0F62-A223-7673C912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734" y="1895909"/>
            <a:ext cx="5350166" cy="504000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bg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87619BB-2808-B5B1-0EF6-D889109F5B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9734" y="4726308"/>
            <a:ext cx="4982378" cy="1525588"/>
          </a:xfrm>
        </p:spPr>
        <p:txBody>
          <a:bodyPr anchor="b">
            <a:noAutofit/>
          </a:bodyPr>
          <a:lstStyle>
            <a:lvl1pPr marL="0" indent="0">
              <a:lnSpc>
                <a:spcPct val="130000"/>
              </a:lnSpc>
              <a:buNone/>
              <a:defRPr sz="800"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z="800"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z="800"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z="800"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8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2CFCAF7-5F3B-6349-DDFF-D561523C6DB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80251" y="1482726"/>
            <a:ext cx="1939060" cy="1918714"/>
          </a:xfrm>
        </p:spPr>
        <p:txBody>
          <a:bodyPr>
            <a:noAutofit/>
          </a:bodyPr>
          <a:lstStyle>
            <a:lvl1pPr marL="0" indent="0">
              <a:buNone/>
              <a:defRPr spc="-40" baseline="0"/>
            </a:lvl1pPr>
          </a:lstStyle>
          <a:p>
            <a:endParaRPr lang="en-US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71A4B031-A0A4-E32D-A722-A3EF0426178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80250" y="3910878"/>
            <a:ext cx="1939060" cy="1918714"/>
          </a:xfrm>
        </p:spPr>
        <p:txBody>
          <a:bodyPr>
            <a:noAutofit/>
          </a:bodyPr>
          <a:lstStyle>
            <a:lvl1pPr marL="0" indent="0">
              <a:buNone/>
              <a:defRPr spc="-40" baseline="0"/>
            </a:lvl1pPr>
          </a:lstStyle>
          <a:p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85326AB1-150F-FAA0-2C41-E9A44F2A4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bg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bg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bg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7E0DD3D-DDA4-FCB5-385B-B0ECE865BB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01902" y="1790557"/>
            <a:ext cx="2160000" cy="259218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59A6CDC-311E-7045-92A1-77B1F0DCFC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1901" y="2136980"/>
            <a:ext cx="2160000" cy="10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FC585FA-5090-F5AD-D9B9-8B52AA7B93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08113" y="4194530"/>
            <a:ext cx="2160000" cy="259218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lnSpc>
                <a:spcPct val="130000"/>
              </a:lnSpc>
              <a:buNone/>
              <a:defRPr sz="12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AFB42DC-E267-6D8A-FBA9-B4C4563F19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08112" y="4540953"/>
            <a:ext cx="2160000" cy="10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7A17F-FF55-E458-062B-C70E9E94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9785"/>
            <a:ext cx="5349366" cy="612000"/>
          </a:xfrm>
        </p:spPr>
        <p:txBody>
          <a:bodyPr anchor="t">
            <a:noAutofit/>
          </a:bodyPr>
          <a:lstStyle>
            <a:lvl1pPr>
              <a:defRPr spc="-4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86F4BF95-A53A-6983-E1F4-1659B6033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64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9B7C-D6A9-C728-76AB-9FAD51CB6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4" y="2040467"/>
            <a:ext cx="5350708" cy="4136496"/>
          </a:xfrm>
        </p:spPr>
        <p:txBody>
          <a:bodyPr>
            <a:no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pc="-40" baseline="0"/>
            </a:lvl1pPr>
            <a:lvl2pPr marL="800100" indent="-342900">
              <a:lnSpc>
                <a:spcPct val="130000"/>
              </a:lnSpc>
              <a:buFont typeface="+mj-lt"/>
              <a:buAutoNum type="alphaLcPeriod"/>
              <a:defRPr spc="-40" baseline="0"/>
            </a:lvl2pPr>
            <a:lvl3pPr marL="1314450" indent="-400050">
              <a:lnSpc>
                <a:spcPct val="130000"/>
              </a:lnSpc>
              <a:buFont typeface="+mj-lt"/>
              <a:buAutoNum type="romanLcPeriod"/>
              <a:defRPr spc="-40" baseline="0"/>
            </a:lvl3pPr>
            <a:lvl4pPr marL="1657350" indent="-285750">
              <a:lnSpc>
                <a:spcPct val="130000"/>
              </a:lnSpc>
              <a:buFont typeface="Arial" panose="020B0604020202020204" pitchFamily="34" charset="0"/>
              <a:buChar char="•"/>
              <a:defRPr spc="-40" baseline="0"/>
            </a:lvl4pPr>
            <a:lvl5pPr marL="2114550" indent="-285750">
              <a:lnSpc>
                <a:spcPct val="130000"/>
              </a:lnSpc>
              <a:buFont typeface="Courier New" panose="02070309020205020404" pitchFamily="49" charset="0"/>
              <a:buChar char="o"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B52363-FCE3-A849-E40E-3FB91AD079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1053" y="1240971"/>
            <a:ext cx="5960947" cy="5617029"/>
          </a:xfrm>
        </p:spPr>
        <p:txBody>
          <a:bodyPr>
            <a:noAutofit/>
          </a:bodyPr>
          <a:lstStyle>
            <a:lvl1pPr marL="0" indent="0">
              <a:buNone/>
              <a:defRPr spc="-40" baseline="0"/>
            </a:lvl1pPr>
          </a:lstStyle>
          <a:p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34C2E3D-551D-29C6-6B13-7168363A54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C20FE4-C055-635F-DA62-70151EAE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9785"/>
            <a:ext cx="5350708" cy="612000"/>
          </a:xfrm>
        </p:spPr>
        <p:txBody>
          <a:bodyPr anchor="t">
            <a:noAutofit/>
          </a:bodyPr>
          <a:lstStyle>
            <a:lvl1pPr>
              <a:defRPr spc="-4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733183F3-A88D-2730-E95E-AB1825C73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31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B52363-FCE3-A849-E40E-3FB91AD079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24050"/>
            <a:ext cx="7981949" cy="4933950"/>
          </a:xfrm>
        </p:spPr>
        <p:txBody>
          <a:bodyPr>
            <a:noAutofit/>
          </a:bodyPr>
          <a:lstStyle>
            <a:lvl1pPr marL="0" indent="0">
              <a:buNone/>
              <a:defRPr spc="-40" baseline="0"/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D7EC33-4519-54AE-D5B4-3ECECE8A5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1" y="202283"/>
            <a:ext cx="6162824" cy="1521741"/>
          </a:xfrm>
        </p:spPr>
        <p:txBody>
          <a:bodyPr anchor="ctr">
            <a:noAutofit/>
          </a:bodyPr>
          <a:lstStyle>
            <a:lvl1pPr>
              <a:defRPr sz="4000" b="0" i="0" spc="-40" baseline="0">
                <a:solidFill>
                  <a:srgbClr val="FF6D33"/>
                </a:solidFill>
                <a:latin typeface="Satoshi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An orange curved line on a black background&#10;&#10;Description automatically generated">
            <a:extLst>
              <a:ext uri="{FF2B5EF4-FFF2-40B4-BE49-F238E27FC236}">
                <a16:creationId xmlns:a16="http://schemas.microsoft.com/office/drawing/2014/main" id="{B5986273-D21C-5DC2-619F-EF9D945C3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BCC0F149-93C5-7BF2-97B9-2143A5F30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8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orange and blue circles&#10;&#10;Description automatically generated">
            <a:extLst>
              <a:ext uri="{FF2B5EF4-FFF2-40B4-BE49-F238E27FC236}">
                <a16:creationId xmlns:a16="http://schemas.microsoft.com/office/drawing/2014/main" id="{993CCC95-91A8-6AE8-C77A-984DCC337C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FC590-69BC-C310-5893-304A6E261E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297" y="4512030"/>
            <a:ext cx="4762220" cy="1152170"/>
          </a:xfrm>
        </p:spPr>
        <p:txBody>
          <a:bodyPr anchor="t">
            <a:noAutofit/>
          </a:bodyPr>
          <a:lstStyle>
            <a:lvl1pPr algn="l">
              <a:defRPr sz="6600" kern="1200" spc="-4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5B4EE-A4F0-03EA-8B6C-3BB54C77A9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296" y="5807358"/>
            <a:ext cx="5502450" cy="455246"/>
          </a:xfrm>
        </p:spPr>
        <p:txBody>
          <a:bodyPr>
            <a:noAutofit/>
          </a:bodyPr>
          <a:lstStyle>
            <a:lvl1pPr marL="0" indent="0" algn="l">
              <a:buNone/>
              <a:defRPr sz="2000" kern="1200" spc="-4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www.affinia.co.uk</a:t>
            </a:r>
            <a:endParaRPr lang="en-US"/>
          </a:p>
        </p:txBody>
      </p:sp>
      <p:pic>
        <p:nvPicPr>
          <p:cNvPr id="4" name="Picture 3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94E3289E-D4F5-9053-336A-5CEF88E95C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8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Quot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B52363-FCE3-A849-E40E-3FB91AD079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375" y="1300201"/>
            <a:ext cx="5373572" cy="5557799"/>
          </a:xfrm>
        </p:spPr>
        <p:txBody>
          <a:bodyPr>
            <a:noAutofit/>
          </a:bodyPr>
          <a:lstStyle>
            <a:lvl1pPr marL="0" indent="0">
              <a:buNone/>
              <a:defRPr spc="-40" baseline="0"/>
            </a:lvl1pPr>
          </a:lstStyle>
          <a:p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C9F8D76F-C6D6-A9B9-7DED-8DF15B3B3E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0297FD5-3B74-46BD-9786-FD1FF9D527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53200" y="3086883"/>
            <a:ext cx="5011738" cy="2244725"/>
          </a:xfrm>
        </p:spPr>
        <p:txBody>
          <a:bodyPr anchor="b">
            <a:noAutofit/>
          </a:bodyPr>
          <a:lstStyle>
            <a:lvl1pPr marL="0" indent="0">
              <a:lnSpc>
                <a:spcPct val="130000"/>
              </a:lnSpc>
              <a:buNone/>
              <a:defRPr sz="16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lnSpc>
                <a:spcPct val="130000"/>
              </a:lnSpc>
              <a:buNone/>
              <a:defRPr sz="16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lnSpc>
                <a:spcPct val="130000"/>
              </a:lnSpc>
              <a:buNone/>
              <a:defRPr sz="16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lnSpc>
                <a:spcPct val="130000"/>
              </a:lnSpc>
              <a:buNone/>
              <a:defRPr sz="16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lnSpc>
                <a:spcPct val="130000"/>
              </a:lnSpc>
              <a:buNone/>
              <a:defRPr sz="16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385A193-CA0E-882C-3139-6426DFC25F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8322" y="5610947"/>
            <a:ext cx="4064116" cy="667177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80000"/>
              </a:lnSpc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80000"/>
              </a:lnSpc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80000"/>
              </a:lnSpc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80000"/>
              </a:lnSpc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18DCF4A3-CA1D-7457-90E2-6CCBF422E3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81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Quot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B52363-FCE3-A849-E40E-3FB91AD079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375" y="1300201"/>
            <a:ext cx="5373572" cy="5557799"/>
          </a:xfrm>
        </p:spPr>
        <p:txBody>
          <a:bodyPr>
            <a:noAutofit/>
          </a:bodyPr>
          <a:lstStyle>
            <a:lvl1pPr marL="0" indent="0">
              <a:buNone/>
              <a:defRPr spc="-40" baseline="0"/>
            </a:lvl1pPr>
          </a:lstStyle>
          <a:p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39B76F5-34EE-C54C-8EF8-A29F909BDB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1FD93D4-FC18-6E42-F614-8639C4BAD5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53200" y="3086883"/>
            <a:ext cx="5011738" cy="2244725"/>
          </a:xfrm>
        </p:spPr>
        <p:txBody>
          <a:bodyPr anchor="b">
            <a:noAutofit/>
          </a:bodyPr>
          <a:lstStyle>
            <a:lvl1pPr marL="0" indent="0">
              <a:lnSpc>
                <a:spcPct val="130000"/>
              </a:lnSpc>
              <a:buNone/>
              <a:defRPr sz="16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lnSpc>
                <a:spcPct val="130000"/>
              </a:lnSpc>
              <a:buNone/>
              <a:defRPr sz="16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lnSpc>
                <a:spcPct val="130000"/>
              </a:lnSpc>
              <a:buNone/>
              <a:defRPr sz="16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lnSpc>
                <a:spcPct val="130000"/>
              </a:lnSpc>
              <a:buNone/>
              <a:defRPr sz="16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lnSpc>
                <a:spcPct val="130000"/>
              </a:lnSpc>
              <a:buNone/>
              <a:defRPr sz="16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29E10F2-5573-B754-DD15-49725A8E1D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48322" y="5610947"/>
            <a:ext cx="4064116" cy="667177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80000"/>
              </a:lnSpc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80000"/>
              </a:lnSpc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80000"/>
              </a:lnSpc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80000"/>
              </a:lnSpc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80829D59-D7D4-9E26-8EE9-BC907E570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54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9B7C-D6A9-C728-76AB-9FAD51CB6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4" y="4354559"/>
            <a:ext cx="3523527" cy="1787613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04E732-3ECA-A544-A6DF-3DBCD364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5" y="2895601"/>
            <a:ext cx="3523527" cy="1115530"/>
          </a:xfrm>
        </p:spPr>
        <p:txBody>
          <a:bodyPr anchor="b">
            <a:noAutofit/>
          </a:bodyPr>
          <a:lstStyle>
            <a:lvl1pPr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B52363-FCE3-A849-E40E-3FB91AD079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2288" y="1240971"/>
            <a:ext cx="7859713" cy="5617029"/>
          </a:xfrm>
        </p:spPr>
        <p:txBody>
          <a:bodyPr>
            <a:noAutofit/>
          </a:bodyPr>
          <a:lstStyle>
            <a:lvl1pPr marL="0" indent="0">
              <a:buNone/>
              <a:defRPr spc="-4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125FD50A-B0C5-C665-2564-90907D625E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accent1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accent1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accent1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CDFBFF60-2F7E-3EAA-27EB-3F239521F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93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B52363-FCE3-A849-E40E-3FB91AD079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2288" y="1240971"/>
            <a:ext cx="7859713" cy="5617029"/>
          </a:xfrm>
        </p:spPr>
        <p:txBody>
          <a:bodyPr>
            <a:noAutofit/>
          </a:bodyPr>
          <a:lstStyle>
            <a:lvl1pPr marL="0" indent="0">
              <a:buNone/>
              <a:defRPr spc="-40" baseline="0"/>
            </a:lvl1pPr>
          </a:lstStyle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BD0AAE-4B98-C749-8F39-9083394C2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4" y="4354559"/>
            <a:ext cx="3523527" cy="1787613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DC78FA-C44A-DE2D-36CA-C6FED549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5" y="2895601"/>
            <a:ext cx="3523527" cy="1115530"/>
          </a:xfrm>
        </p:spPr>
        <p:txBody>
          <a:bodyPr anchor="b">
            <a:noAutofit/>
          </a:bodyPr>
          <a:lstStyle>
            <a:lvl1pPr>
              <a:defRPr spc="-4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656BD2F4-9C9B-99D9-1473-6EE6D45B3D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25F85C52-2D14-D428-F712-CFF072B12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32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thirds Imag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B52363-FCE3-A849-E40E-3FB91AD079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45029"/>
            <a:ext cx="8778240" cy="5812971"/>
          </a:xfrm>
        </p:spPr>
        <p:txBody>
          <a:bodyPr>
            <a:noAutofit/>
          </a:bodyPr>
          <a:lstStyle>
            <a:lvl1pPr marL="0" indent="0">
              <a:buNone/>
              <a:defRPr spc="-4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CA1D68-817E-025B-436F-5D64FEC2CE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49447" y="5461858"/>
            <a:ext cx="2615491" cy="667177"/>
          </a:xfrm>
        </p:spPr>
        <p:txBody>
          <a:bodyPr anchor="b">
            <a:noAutofit/>
          </a:bodyPr>
          <a:lstStyle>
            <a:lvl1pPr marL="0" indent="0">
              <a:lnSpc>
                <a:spcPct val="130000"/>
              </a:lnSpc>
              <a:buNone/>
              <a:defRPr sz="1200" spc="-40" baseline="0">
                <a:solidFill>
                  <a:schemeClr val="accent1"/>
                </a:solidFill>
              </a:defRPr>
            </a:lvl1pPr>
            <a:lvl2pPr marL="457200" indent="0">
              <a:lnSpc>
                <a:spcPct val="130000"/>
              </a:lnSpc>
              <a:buNone/>
              <a:defRPr sz="1200" spc="-40" baseline="0">
                <a:solidFill>
                  <a:schemeClr val="accent1"/>
                </a:solidFill>
              </a:defRPr>
            </a:lvl2pPr>
            <a:lvl3pPr marL="914400" indent="0">
              <a:lnSpc>
                <a:spcPct val="130000"/>
              </a:lnSpc>
              <a:buNone/>
              <a:defRPr sz="1200" spc="-40" baseline="0">
                <a:solidFill>
                  <a:schemeClr val="accent1"/>
                </a:solidFill>
              </a:defRPr>
            </a:lvl3pPr>
            <a:lvl4pPr marL="1371600" indent="0">
              <a:lnSpc>
                <a:spcPct val="130000"/>
              </a:lnSpc>
              <a:buNone/>
              <a:defRPr sz="1200" spc="-40" baseline="0">
                <a:solidFill>
                  <a:schemeClr val="accent1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2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9013E92-D780-C5D0-4BA1-415251E311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accent1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accent1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accent1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09F08E9B-70B5-828D-E037-13C2483586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34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thirds Imag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B52363-FCE3-A849-E40E-3FB91AD079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45029"/>
            <a:ext cx="8778240" cy="5812971"/>
          </a:xfrm>
        </p:spPr>
        <p:txBody>
          <a:bodyPr>
            <a:noAutofit/>
          </a:bodyPr>
          <a:lstStyle>
            <a:lvl1pPr marL="0" indent="0">
              <a:buNone/>
              <a:defRPr spc="-40" baseline="0"/>
            </a:lvl1pPr>
          </a:lstStyle>
          <a:p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1A8F5C9-101F-2D69-5E1B-6C8D70D39A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49447" y="5461858"/>
            <a:ext cx="2615491" cy="667177"/>
          </a:xfrm>
        </p:spPr>
        <p:txBody>
          <a:bodyPr anchor="b">
            <a:noAutofit/>
          </a:bodyPr>
          <a:lstStyle>
            <a:lvl1pPr marL="0" indent="0">
              <a:lnSpc>
                <a:spcPct val="130000"/>
              </a:lnSpc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9B13046-8013-94A1-B0BB-6DE9A9A39D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33B55EDD-C736-0AF7-FC60-C6544FEC5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80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2222DF-911D-2EC7-9A09-F6CC307878F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BBF1A-66F8-ED02-BA22-480AE0EA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3730"/>
            <a:ext cx="5350708" cy="1718734"/>
          </a:xfrm>
        </p:spPr>
        <p:txBody>
          <a:bodyPr anchor="t">
            <a:noAutofit/>
          </a:bodyPr>
          <a:lstStyle>
            <a:lvl1pPr>
              <a:defRPr sz="5000"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D2E5310-939D-524C-7CFF-E0BD18F713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01115" y="1240970"/>
            <a:ext cx="3950667" cy="4430982"/>
          </a:xfrm>
        </p:spPr>
        <p:txBody>
          <a:bodyPr anchor="ctr"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63D6050-7B74-226E-2AD8-A7779274A2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F284C815-A764-9D27-3D36-16559DE99A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72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2222DF-911D-2EC7-9A09-F6CC307878F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BBF1A-66F8-ED02-BA22-480AE0EA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3729"/>
            <a:ext cx="5350708" cy="1720800"/>
          </a:xfrm>
        </p:spPr>
        <p:txBody>
          <a:bodyPr anchor="t">
            <a:noAutofit/>
          </a:bodyPr>
          <a:lstStyle>
            <a:lvl1pPr>
              <a:defRPr sz="5000"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B5FF3C7C-0578-E82B-31CC-DCCB212485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C3D9A-BD45-2C02-900B-92EFA39BF8D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01115" y="1240970"/>
            <a:ext cx="3950667" cy="4430982"/>
          </a:xfrm>
        </p:spPr>
        <p:txBody>
          <a:bodyPr anchor="ctr"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6" name="Picture 5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98EA4AAA-3618-66F7-CAF7-D25232E0F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53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Stat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9B7C-D6A9-C728-76AB-9FAD51CB6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4" y="2040467"/>
            <a:ext cx="5350708" cy="4136496"/>
          </a:xfrm>
        </p:spPr>
        <p:txBody>
          <a:bodyPr>
            <a:no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pc="-40" baseline="0"/>
            </a:lvl1pPr>
            <a:lvl2pPr marL="800100" indent="-342900">
              <a:lnSpc>
                <a:spcPct val="130000"/>
              </a:lnSpc>
              <a:buFont typeface="+mj-lt"/>
              <a:buAutoNum type="alphaLcPeriod"/>
              <a:defRPr spc="-40" baseline="0"/>
            </a:lvl2pPr>
            <a:lvl3pPr marL="1314450" indent="-400050">
              <a:lnSpc>
                <a:spcPct val="130000"/>
              </a:lnSpc>
              <a:buFont typeface="+mj-lt"/>
              <a:buAutoNum type="romanLcPeriod"/>
              <a:defRPr spc="-40" baseline="0"/>
            </a:lvl3pPr>
            <a:lvl4pPr marL="1657350" indent="-285750">
              <a:lnSpc>
                <a:spcPct val="130000"/>
              </a:lnSpc>
              <a:buFont typeface="Arial" panose="020B0604020202020204" pitchFamily="34" charset="0"/>
              <a:buChar char="•"/>
              <a:defRPr spc="-40" baseline="0"/>
            </a:lvl4pPr>
            <a:lvl5pPr marL="2114550" indent="-285750">
              <a:lnSpc>
                <a:spcPct val="130000"/>
              </a:lnSpc>
              <a:buFont typeface="Courier New" panose="02070309020205020404" pitchFamily="49" charset="0"/>
              <a:buChar char="o"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69A3B9F-58C9-A4E0-6BA2-3EFB502EB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2321" y="1221280"/>
            <a:ext cx="4399200" cy="942975"/>
          </a:xfrm>
        </p:spPr>
        <p:txBody>
          <a:bodyPr>
            <a:noAutofit/>
          </a:bodyPr>
          <a:lstStyle>
            <a:lvl1pPr marL="0" indent="0">
              <a:buNone/>
              <a:defRPr sz="6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825E2F7-7835-F345-E1A9-7F4CA50AA3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321" y="2320076"/>
            <a:ext cx="4399200" cy="648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265D91F-A1FB-E6E5-A694-1BEB4EE68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9460" y="2930638"/>
            <a:ext cx="4399200" cy="942975"/>
          </a:xfrm>
        </p:spPr>
        <p:txBody>
          <a:bodyPr>
            <a:noAutofit/>
          </a:bodyPr>
          <a:lstStyle>
            <a:lvl1pPr marL="0" indent="0">
              <a:buNone/>
              <a:defRPr sz="6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6354D510-BA0C-90F8-DA90-F459AA20E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9460" y="4029434"/>
            <a:ext cx="4399200" cy="648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B89F4FCF-29EC-F7F9-9BD0-355E987DB2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5181" y="4590566"/>
            <a:ext cx="4399200" cy="942975"/>
          </a:xfrm>
        </p:spPr>
        <p:txBody>
          <a:bodyPr>
            <a:noAutofit/>
          </a:bodyPr>
          <a:lstStyle>
            <a:lvl1pPr marL="0" indent="0">
              <a:buNone/>
              <a:defRPr sz="6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E2F73B9A-D267-213D-4D20-FE7023F78E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5181" y="5689362"/>
            <a:ext cx="4399200" cy="648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F83080EF-19E1-8778-BAC0-0DD9D90E19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424780-9CB9-1C15-ED0B-6CBF0C95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9785"/>
            <a:ext cx="5350708" cy="612000"/>
          </a:xfrm>
        </p:spPr>
        <p:txBody>
          <a:bodyPr anchor="t">
            <a:noAutofit/>
          </a:bodyPr>
          <a:lstStyle>
            <a:lvl1pPr>
              <a:defRPr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554140E2-B0F7-767A-B5D7-F690FC0C4A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76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Stat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9B7C-D6A9-C728-76AB-9FAD51CB6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4" y="2040467"/>
            <a:ext cx="5350708" cy="4136496"/>
          </a:xfrm>
        </p:spPr>
        <p:txBody>
          <a:bodyPr>
            <a:no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pc="-40" baseline="0"/>
            </a:lvl1pPr>
            <a:lvl2pPr marL="800100" indent="-342900">
              <a:lnSpc>
                <a:spcPct val="130000"/>
              </a:lnSpc>
              <a:buFont typeface="+mj-lt"/>
              <a:buAutoNum type="alphaLcPeriod"/>
              <a:defRPr spc="-40" baseline="0"/>
            </a:lvl2pPr>
            <a:lvl3pPr marL="1314450" indent="-400050">
              <a:lnSpc>
                <a:spcPct val="130000"/>
              </a:lnSpc>
              <a:buFont typeface="+mj-lt"/>
              <a:buAutoNum type="romanLcPeriod"/>
              <a:defRPr spc="-40" baseline="0"/>
            </a:lvl3pPr>
            <a:lvl4pPr marL="1657350" indent="-285750">
              <a:lnSpc>
                <a:spcPct val="130000"/>
              </a:lnSpc>
              <a:buFont typeface="Arial" panose="020B0604020202020204" pitchFamily="34" charset="0"/>
              <a:buChar char="•"/>
              <a:defRPr spc="-40" baseline="0"/>
            </a:lvl4pPr>
            <a:lvl5pPr marL="2114550" indent="-285750">
              <a:lnSpc>
                <a:spcPct val="130000"/>
              </a:lnSpc>
              <a:buFont typeface="Courier New" panose="02070309020205020404" pitchFamily="49" charset="0"/>
              <a:buChar char="o"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69A3B9F-58C9-A4E0-6BA2-3EFB502EB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2321" y="1221280"/>
            <a:ext cx="4399200" cy="942975"/>
          </a:xfrm>
        </p:spPr>
        <p:txBody>
          <a:bodyPr>
            <a:noAutofit/>
          </a:bodyPr>
          <a:lstStyle>
            <a:lvl1pPr marL="0" indent="0">
              <a:buNone/>
              <a:defRPr sz="6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825E2F7-7835-F345-E1A9-7F4CA50AA3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321" y="2320076"/>
            <a:ext cx="4399200" cy="648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265D91F-A1FB-E6E5-A694-1BEB4EE68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9460" y="2930638"/>
            <a:ext cx="4399200" cy="942975"/>
          </a:xfrm>
        </p:spPr>
        <p:txBody>
          <a:bodyPr>
            <a:noAutofit/>
          </a:bodyPr>
          <a:lstStyle>
            <a:lvl1pPr marL="0" indent="0">
              <a:buNone/>
              <a:defRPr sz="6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6354D510-BA0C-90F8-DA90-F459AA20E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9460" y="4029434"/>
            <a:ext cx="4399200" cy="648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B89F4FCF-29EC-F7F9-9BD0-355E987DB2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5181" y="4590566"/>
            <a:ext cx="4399200" cy="942975"/>
          </a:xfrm>
        </p:spPr>
        <p:txBody>
          <a:bodyPr>
            <a:noAutofit/>
          </a:bodyPr>
          <a:lstStyle>
            <a:lvl1pPr marL="0" indent="0">
              <a:buNone/>
              <a:defRPr sz="6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E2F73B9A-D267-213D-4D20-FE7023F78E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5181" y="5689362"/>
            <a:ext cx="4399200" cy="648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EDC9E50-A7B8-471C-C527-2A95E7B72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EDB6EB-EB39-946C-C756-50881A7B9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9785"/>
            <a:ext cx="5350708" cy="612000"/>
          </a:xfrm>
        </p:spPr>
        <p:txBody>
          <a:bodyPr anchor="t">
            <a:noAutofit/>
          </a:bodyPr>
          <a:lstStyle>
            <a:lvl1pPr>
              <a:defRPr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C33D7CBA-5135-0BD4-1618-9A8112DB4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ackground&#10;&#10;Description automatically generated">
            <a:extLst>
              <a:ext uri="{FF2B5EF4-FFF2-40B4-BE49-F238E27FC236}">
                <a16:creationId xmlns:a16="http://schemas.microsoft.com/office/drawing/2014/main" id="{6C6E9A86-37AE-9B11-C3CA-6F3DCF24DD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FC590-69BC-C310-5893-304A6E261E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297" y="4512029"/>
            <a:ext cx="4762220" cy="1152167"/>
          </a:xfrm>
        </p:spPr>
        <p:txBody>
          <a:bodyPr anchor="t">
            <a:normAutofit/>
          </a:bodyPr>
          <a:lstStyle>
            <a:lvl1pPr algn="l">
              <a:defRPr sz="6600" kern="1200" spc="-4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5B4EE-A4F0-03EA-8B6C-3BB54C77A9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296" y="5807358"/>
            <a:ext cx="5502450" cy="455246"/>
          </a:xfrm>
        </p:spPr>
        <p:txBody>
          <a:bodyPr>
            <a:noAutofit/>
          </a:bodyPr>
          <a:lstStyle>
            <a:lvl1pPr marL="0" indent="0" algn="l">
              <a:buNone/>
              <a:defRPr sz="2000" kern="1200" spc="-4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err="1"/>
              <a:t>www.affinia.co.uk</a:t>
            </a:r>
            <a:endParaRPr lang="en-US"/>
          </a:p>
        </p:txBody>
      </p:sp>
      <p:pic>
        <p:nvPicPr>
          <p:cNvPr id="5" name="Picture 4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C4036DB9-A5F2-2372-A5B2-AE16FCAE4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05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Sta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9B7C-D6A9-C728-76AB-9FAD51CB6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4" y="2040467"/>
            <a:ext cx="5350708" cy="4136496"/>
          </a:xfrm>
        </p:spPr>
        <p:txBody>
          <a:bodyPr>
            <a:no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pc="-40" baseline="0"/>
            </a:lvl1pPr>
            <a:lvl2pPr marL="800100" indent="-342900">
              <a:lnSpc>
                <a:spcPct val="130000"/>
              </a:lnSpc>
              <a:buFont typeface="+mj-lt"/>
              <a:buAutoNum type="alphaLcPeriod"/>
              <a:defRPr spc="-40" baseline="0"/>
            </a:lvl2pPr>
            <a:lvl3pPr marL="1314450" indent="-400050">
              <a:lnSpc>
                <a:spcPct val="130000"/>
              </a:lnSpc>
              <a:buFont typeface="+mj-lt"/>
              <a:buAutoNum type="romanLcPeriod"/>
              <a:defRPr spc="-40" baseline="0"/>
            </a:lvl3pPr>
            <a:lvl4pPr marL="1657350" indent="-285750">
              <a:lnSpc>
                <a:spcPct val="130000"/>
              </a:lnSpc>
              <a:buFont typeface="Arial" panose="020B0604020202020204" pitchFamily="34" charset="0"/>
              <a:buChar char="•"/>
              <a:defRPr spc="-40" baseline="0"/>
            </a:lvl4pPr>
            <a:lvl5pPr marL="2114550" indent="-285750">
              <a:lnSpc>
                <a:spcPct val="130000"/>
              </a:lnSpc>
              <a:buFont typeface="Courier New" panose="02070309020205020404" pitchFamily="49" charset="0"/>
              <a:buChar char="o"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69A3B9F-58C9-A4E0-6BA2-3EFB502EB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2322" y="1221280"/>
            <a:ext cx="4399200" cy="942975"/>
          </a:xfrm>
        </p:spPr>
        <p:txBody>
          <a:bodyPr>
            <a:noAutofit/>
          </a:bodyPr>
          <a:lstStyle>
            <a:lvl1pPr marL="0" indent="0">
              <a:buNone/>
              <a:defRPr sz="6000" spc="-40" baseline="0">
                <a:solidFill>
                  <a:schemeClr val="accent1"/>
                </a:solidFill>
              </a:defRPr>
            </a:lvl1pPr>
            <a:lvl2pPr>
              <a:defRPr sz="6000" spc="-40" baseline="0">
                <a:solidFill>
                  <a:schemeClr val="accent1"/>
                </a:solidFill>
              </a:defRPr>
            </a:lvl2pPr>
            <a:lvl3pPr>
              <a:defRPr sz="6000" spc="-40" baseline="0">
                <a:solidFill>
                  <a:schemeClr val="accent1"/>
                </a:solidFill>
              </a:defRPr>
            </a:lvl3pPr>
            <a:lvl4pPr>
              <a:defRPr sz="6000" spc="-40" baseline="0">
                <a:solidFill>
                  <a:schemeClr val="accent1"/>
                </a:solidFill>
              </a:defRPr>
            </a:lvl4pPr>
            <a:lvl5pPr>
              <a:defRPr sz="60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825E2F7-7835-F345-E1A9-7F4CA50AA3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2322" y="2320076"/>
            <a:ext cx="4399200" cy="648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/>
            </a:lvl1pPr>
            <a:lvl2pPr marL="457200" indent="0">
              <a:lnSpc>
                <a:spcPct val="130000"/>
              </a:lnSpc>
              <a:buNone/>
              <a:defRPr spc="-40" baseline="0"/>
            </a:lvl2pPr>
            <a:lvl3pPr marL="914400" indent="0">
              <a:lnSpc>
                <a:spcPct val="130000"/>
              </a:lnSpc>
              <a:buNone/>
              <a:defRPr spc="-40" baseline="0"/>
            </a:lvl3pPr>
            <a:lvl4pPr marL="1371600" indent="0">
              <a:lnSpc>
                <a:spcPct val="130000"/>
              </a:lnSpc>
              <a:buNone/>
              <a:defRPr spc="-40" baseline="0"/>
            </a:lvl4pPr>
            <a:lvl5pPr marL="1828800" indent="0">
              <a:lnSpc>
                <a:spcPct val="130000"/>
              </a:lnSpc>
              <a:buNone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265D91F-A1FB-E6E5-A694-1BEB4EE68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9461" y="2930638"/>
            <a:ext cx="4399200" cy="942975"/>
          </a:xfrm>
        </p:spPr>
        <p:txBody>
          <a:bodyPr>
            <a:noAutofit/>
          </a:bodyPr>
          <a:lstStyle>
            <a:lvl1pPr marL="0" indent="0">
              <a:buNone/>
              <a:defRPr sz="6000" spc="-40" baseline="0">
                <a:solidFill>
                  <a:schemeClr val="accent1"/>
                </a:solidFill>
              </a:defRPr>
            </a:lvl1pPr>
            <a:lvl2pPr>
              <a:defRPr sz="6000" spc="-40" baseline="0">
                <a:solidFill>
                  <a:schemeClr val="accent1"/>
                </a:solidFill>
              </a:defRPr>
            </a:lvl2pPr>
            <a:lvl3pPr>
              <a:defRPr sz="6000" spc="-40" baseline="0">
                <a:solidFill>
                  <a:schemeClr val="accent1"/>
                </a:solidFill>
              </a:defRPr>
            </a:lvl3pPr>
            <a:lvl4pPr>
              <a:defRPr sz="6000" spc="-40" baseline="0">
                <a:solidFill>
                  <a:schemeClr val="accent1"/>
                </a:solidFill>
              </a:defRPr>
            </a:lvl4pPr>
            <a:lvl5pPr>
              <a:defRPr sz="60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6354D510-BA0C-90F8-DA90-F459AA20E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9461" y="4029434"/>
            <a:ext cx="4399200" cy="648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/>
            </a:lvl1pPr>
            <a:lvl2pPr marL="457200" indent="0">
              <a:lnSpc>
                <a:spcPct val="130000"/>
              </a:lnSpc>
              <a:buNone/>
              <a:defRPr spc="-40" baseline="0"/>
            </a:lvl2pPr>
            <a:lvl3pPr marL="914400" indent="0">
              <a:lnSpc>
                <a:spcPct val="130000"/>
              </a:lnSpc>
              <a:buNone/>
              <a:defRPr spc="-40" baseline="0"/>
            </a:lvl3pPr>
            <a:lvl4pPr marL="1371600" indent="0">
              <a:lnSpc>
                <a:spcPct val="130000"/>
              </a:lnSpc>
              <a:buNone/>
              <a:defRPr spc="-40" baseline="0"/>
            </a:lvl4pPr>
            <a:lvl5pPr marL="1828800" indent="0">
              <a:lnSpc>
                <a:spcPct val="130000"/>
              </a:lnSpc>
              <a:buNone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B89F4FCF-29EC-F7F9-9BD0-355E987DB2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5182" y="4590566"/>
            <a:ext cx="4399200" cy="942975"/>
          </a:xfrm>
        </p:spPr>
        <p:txBody>
          <a:bodyPr>
            <a:noAutofit/>
          </a:bodyPr>
          <a:lstStyle>
            <a:lvl1pPr marL="0" indent="0">
              <a:buNone/>
              <a:defRPr sz="6000" spc="-40" baseline="0">
                <a:solidFill>
                  <a:schemeClr val="accent1"/>
                </a:solidFill>
              </a:defRPr>
            </a:lvl1pPr>
            <a:lvl2pPr>
              <a:defRPr sz="6000" spc="-40" baseline="0">
                <a:solidFill>
                  <a:schemeClr val="accent1"/>
                </a:solidFill>
              </a:defRPr>
            </a:lvl2pPr>
            <a:lvl3pPr>
              <a:defRPr sz="6000" spc="-40" baseline="0">
                <a:solidFill>
                  <a:schemeClr val="accent1"/>
                </a:solidFill>
              </a:defRPr>
            </a:lvl3pPr>
            <a:lvl4pPr>
              <a:defRPr sz="6000" spc="-40" baseline="0">
                <a:solidFill>
                  <a:schemeClr val="accent1"/>
                </a:solidFill>
              </a:defRPr>
            </a:lvl4pPr>
            <a:lvl5pPr>
              <a:defRPr sz="60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E2F73B9A-D267-213D-4D20-FE7023F78E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75182" y="5689362"/>
            <a:ext cx="4399200" cy="648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/>
            </a:lvl1pPr>
            <a:lvl2pPr marL="457200" indent="0">
              <a:lnSpc>
                <a:spcPct val="130000"/>
              </a:lnSpc>
              <a:buNone/>
              <a:defRPr spc="-40" baseline="0"/>
            </a:lvl2pPr>
            <a:lvl3pPr marL="914400" indent="0">
              <a:lnSpc>
                <a:spcPct val="130000"/>
              </a:lnSpc>
              <a:buNone/>
              <a:defRPr spc="-40" baseline="0"/>
            </a:lvl3pPr>
            <a:lvl4pPr marL="1371600" indent="0">
              <a:lnSpc>
                <a:spcPct val="130000"/>
              </a:lnSpc>
              <a:buNone/>
              <a:defRPr spc="-40" baseline="0"/>
            </a:lvl4pPr>
            <a:lvl5pPr marL="1828800" indent="0">
              <a:lnSpc>
                <a:spcPct val="130000"/>
              </a:lnSpc>
              <a:buNone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8FD1DB0-042D-F489-4BEB-9A72F7461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584717-35AF-42F0-91F5-DD104FD4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9785"/>
            <a:ext cx="5350708" cy="612000"/>
          </a:xfrm>
        </p:spPr>
        <p:txBody>
          <a:bodyPr anchor="t">
            <a:noAutofit/>
          </a:bodyPr>
          <a:lstStyle>
            <a:lvl1pPr>
              <a:defRPr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FA7C6732-3C53-3AD4-4332-C773B3B87F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81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1F7ED-6AC9-0F62-A223-7673C912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734" y="2264720"/>
            <a:ext cx="359188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040A1-1B7D-C76F-3452-9CE580604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299" y="2797683"/>
            <a:ext cx="3591507" cy="344305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/>
            </a:lvl1pPr>
            <a:lvl2pPr marL="457200" indent="0">
              <a:lnSpc>
                <a:spcPct val="130000"/>
              </a:lnSpc>
              <a:buNone/>
              <a:defRPr spc="-40" baseline="0"/>
            </a:lvl2pPr>
            <a:lvl3pPr marL="914400" indent="0">
              <a:lnSpc>
                <a:spcPct val="130000"/>
              </a:lnSpc>
              <a:buNone/>
              <a:defRPr spc="-40" baseline="0"/>
            </a:lvl3pPr>
            <a:lvl4pPr marL="1371600" indent="0">
              <a:lnSpc>
                <a:spcPct val="130000"/>
              </a:lnSpc>
              <a:buNone/>
              <a:defRPr spc="-40" baseline="0"/>
            </a:lvl4pPr>
            <a:lvl5pPr marL="1828800" indent="0">
              <a:lnSpc>
                <a:spcPct val="130000"/>
              </a:lnSpc>
              <a:buNone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50A8C65-6C3D-E401-2FA6-32224D38875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243175" y="2266290"/>
            <a:ext cx="359188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EACE93C-A7C7-C4CD-EEE0-CD62BA69A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243740" y="2799253"/>
            <a:ext cx="3591507" cy="344305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/>
            </a:lvl1pPr>
            <a:lvl2pPr marL="457200" indent="0">
              <a:lnSpc>
                <a:spcPct val="130000"/>
              </a:lnSpc>
              <a:buNone/>
              <a:defRPr spc="-40" baseline="0"/>
            </a:lvl2pPr>
            <a:lvl3pPr marL="914400" indent="0">
              <a:lnSpc>
                <a:spcPct val="130000"/>
              </a:lnSpc>
              <a:buNone/>
              <a:defRPr spc="-40" baseline="0"/>
            </a:lvl3pPr>
            <a:lvl4pPr marL="1371600" indent="0">
              <a:lnSpc>
                <a:spcPct val="130000"/>
              </a:lnSpc>
              <a:buNone/>
              <a:defRPr spc="-40" baseline="0"/>
            </a:lvl4pPr>
            <a:lvl5pPr marL="1828800" indent="0">
              <a:lnSpc>
                <a:spcPct val="130000"/>
              </a:lnSpc>
              <a:buNone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9B19669-4953-F69A-717F-E57F00D2FC6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015279" y="2267862"/>
            <a:ext cx="359188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28D509B7-B965-7412-DC2F-23A3AC337346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015844" y="2800825"/>
            <a:ext cx="3591507" cy="344305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/>
            </a:lvl1pPr>
            <a:lvl2pPr marL="457200" indent="0">
              <a:lnSpc>
                <a:spcPct val="130000"/>
              </a:lnSpc>
              <a:buNone/>
              <a:defRPr spc="-40" baseline="0"/>
            </a:lvl2pPr>
            <a:lvl3pPr marL="914400" indent="0">
              <a:lnSpc>
                <a:spcPct val="130000"/>
              </a:lnSpc>
              <a:buNone/>
              <a:defRPr spc="-40" baseline="0"/>
            </a:lvl3pPr>
            <a:lvl4pPr marL="1371600" indent="0">
              <a:lnSpc>
                <a:spcPct val="130000"/>
              </a:lnSpc>
              <a:buNone/>
              <a:defRPr spc="-40" baseline="0"/>
            </a:lvl4pPr>
            <a:lvl5pPr marL="1828800" indent="0">
              <a:lnSpc>
                <a:spcPct val="130000"/>
              </a:lnSpc>
              <a:buNone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F8E90F69-D64F-7286-8C81-9B8412C40A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843A1F-A35B-CB7E-A117-143A513F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9785"/>
            <a:ext cx="10518720" cy="612000"/>
          </a:xfrm>
        </p:spPr>
        <p:txBody>
          <a:bodyPr anchor="t">
            <a:noAutofit/>
          </a:bodyPr>
          <a:lstStyle>
            <a:lvl1pPr>
              <a:defRPr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E8125678-AD24-385A-9597-EDD8830915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7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5110" userDrawn="1">
          <p15:clr>
            <a:srgbClr val="FBAE40"/>
          </p15:clr>
        </p15:guide>
        <p15:guide id="5" pos="2729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5C87-89A3-496C-017D-6704441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54" y="1086863"/>
            <a:ext cx="3587967" cy="1250950"/>
          </a:xfrm>
        </p:spPr>
        <p:txBody>
          <a:bodyPr anchor="t">
            <a:noAutofit/>
          </a:bodyPr>
          <a:lstStyle>
            <a:lvl1pPr>
              <a:defRPr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50A8C65-6C3D-E401-2FA6-32224D38875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243175" y="3863442"/>
            <a:ext cx="359188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EACE93C-A7C7-C4CD-EEE0-CD62BA69A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243740" y="4396405"/>
            <a:ext cx="3591507" cy="1784939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spc="-40" baseline="0"/>
            </a:lvl1pPr>
            <a:lvl2pPr marL="457200" indent="0">
              <a:lnSpc>
                <a:spcPct val="130000"/>
              </a:lnSpc>
              <a:buNone/>
              <a:defRPr sz="1200" spc="-40" baseline="0"/>
            </a:lvl2pPr>
            <a:lvl3pPr marL="914400" indent="0">
              <a:lnSpc>
                <a:spcPct val="130000"/>
              </a:lnSpc>
              <a:buNone/>
              <a:defRPr sz="1200" spc="-40" baseline="0"/>
            </a:lvl3pPr>
            <a:lvl4pPr marL="1371600" indent="0">
              <a:lnSpc>
                <a:spcPct val="130000"/>
              </a:lnSpc>
              <a:buNone/>
              <a:defRPr sz="1200" spc="-40" baseline="0"/>
            </a:lvl4pPr>
            <a:lvl5pPr marL="1828800" indent="0">
              <a:lnSpc>
                <a:spcPct val="130000"/>
              </a:lnSpc>
              <a:buNone/>
              <a:defRPr sz="1200"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9B19669-4953-F69A-717F-E57F00D2FC6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015279" y="3865014"/>
            <a:ext cx="359188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28D509B7-B965-7412-DC2F-23A3AC337346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015844" y="4397977"/>
            <a:ext cx="3591507" cy="1784939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spc="-40" baseline="0"/>
            </a:lvl1pPr>
            <a:lvl2pPr marL="457200" indent="0">
              <a:lnSpc>
                <a:spcPct val="130000"/>
              </a:lnSpc>
              <a:buNone/>
              <a:defRPr sz="1200" spc="-40" baseline="0"/>
            </a:lvl2pPr>
            <a:lvl3pPr marL="914400" indent="0">
              <a:lnSpc>
                <a:spcPct val="130000"/>
              </a:lnSpc>
              <a:buNone/>
              <a:defRPr sz="1200" spc="-40" baseline="0"/>
            </a:lvl3pPr>
            <a:lvl4pPr marL="1371600" indent="0">
              <a:lnSpc>
                <a:spcPct val="130000"/>
              </a:lnSpc>
              <a:buNone/>
              <a:defRPr sz="1200" spc="-40" baseline="0"/>
            </a:lvl4pPr>
            <a:lvl5pPr marL="1828800" indent="0">
              <a:lnSpc>
                <a:spcPct val="130000"/>
              </a:lnSpc>
              <a:buNone/>
              <a:defRPr sz="1200"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02FD695A-30AF-7E75-732F-4B7772A69615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338638" y="1259769"/>
            <a:ext cx="3474000" cy="2169231"/>
          </a:xfrm>
        </p:spPr>
        <p:txBody>
          <a:bodyPr>
            <a:noAutofit/>
          </a:bodyPr>
          <a:lstStyle>
            <a:lvl1pPr marL="0" indent="0">
              <a:buNone/>
              <a:defRPr spc="-40" baseline="0"/>
            </a:lvl1pPr>
          </a:lstStyle>
          <a:p>
            <a:endParaRPr lang="en-US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F9A77D80-C7E1-5AC9-57B1-99D8CA2F11D8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8118475" y="1259769"/>
            <a:ext cx="3474000" cy="2169231"/>
          </a:xfrm>
        </p:spPr>
        <p:txBody>
          <a:bodyPr>
            <a:noAutofit/>
          </a:bodyPr>
          <a:lstStyle>
            <a:lvl1pPr marL="0" indent="0">
              <a:buNone/>
              <a:defRPr spc="-40" baseline="0"/>
            </a:lvl1pPr>
          </a:lstStyle>
          <a:p>
            <a:endParaRPr lang="en-US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5F980B1-C824-9CEC-E0F4-44C4BEC2E0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2F386A39-1D81-E158-9E1E-130AFF6178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3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5110" userDrawn="1">
          <p15:clr>
            <a:srgbClr val="FBAE40"/>
          </p15:clr>
        </p15:guide>
        <p15:guide id="5" pos="2729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rof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5C87-89A3-496C-017D-6704441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54" y="1086863"/>
            <a:ext cx="3587967" cy="1250950"/>
          </a:xfrm>
        </p:spPr>
        <p:txBody>
          <a:bodyPr anchor="t">
            <a:noAutofit/>
          </a:bodyPr>
          <a:lstStyle>
            <a:lvl1pPr>
              <a:defRPr spc="-4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EACE93C-A7C7-C4CD-EEE0-CD62BA69A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243740" y="1283335"/>
            <a:ext cx="3591507" cy="4920869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67D94A0-DB5B-54DD-8426-AF8D9F389F5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16033" y="1260475"/>
            <a:ext cx="3452080" cy="5597525"/>
          </a:xfrm>
        </p:spPr>
        <p:txBody>
          <a:bodyPr>
            <a:noAutofit/>
          </a:bodyPr>
          <a:lstStyle>
            <a:lvl1pPr marL="0" indent="0">
              <a:buNone/>
              <a:defRPr spc="-4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931EE7C-BA31-E360-DA3D-DDCCB806D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accent1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accent1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accent1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186B8384-4B68-B1CD-2E41-A2742D70C2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03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5110">
          <p15:clr>
            <a:srgbClr val="FBAE40"/>
          </p15:clr>
        </p15:guide>
        <p15:guide id="5" pos="272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rofil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5C87-89A3-496C-017D-6704441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54" y="1086863"/>
            <a:ext cx="3587967" cy="1250950"/>
          </a:xfrm>
        </p:spPr>
        <p:txBody>
          <a:bodyPr anchor="t">
            <a:noAutofit/>
          </a:bodyPr>
          <a:lstStyle>
            <a:lvl1pPr>
              <a:defRPr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EACE93C-A7C7-C4CD-EEE0-CD62BA69A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243740" y="1283335"/>
            <a:ext cx="3591507" cy="4920869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spc="-40" baseline="0"/>
            </a:lvl1pPr>
            <a:lvl2pPr marL="457200" indent="0">
              <a:lnSpc>
                <a:spcPct val="130000"/>
              </a:lnSpc>
              <a:buNone/>
              <a:defRPr sz="1200" spc="-40" baseline="0"/>
            </a:lvl2pPr>
            <a:lvl3pPr marL="914400" indent="0">
              <a:lnSpc>
                <a:spcPct val="130000"/>
              </a:lnSpc>
              <a:buNone/>
              <a:defRPr sz="1200" spc="-40" baseline="0"/>
            </a:lvl3pPr>
            <a:lvl4pPr marL="1371600" indent="0">
              <a:lnSpc>
                <a:spcPct val="130000"/>
              </a:lnSpc>
              <a:buNone/>
              <a:defRPr sz="1200" spc="-40" baseline="0"/>
            </a:lvl4pPr>
            <a:lvl5pPr marL="1828800" indent="0">
              <a:lnSpc>
                <a:spcPct val="130000"/>
              </a:lnSpc>
              <a:buNone/>
              <a:defRPr sz="1200"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67D94A0-DB5B-54DD-8426-AF8D9F389F5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16033" y="1260475"/>
            <a:ext cx="3452080" cy="5597525"/>
          </a:xfrm>
        </p:spPr>
        <p:txBody>
          <a:bodyPr>
            <a:noAutofit/>
          </a:bodyPr>
          <a:lstStyle>
            <a:lvl1pPr marL="0" indent="0">
              <a:buNone/>
              <a:defRPr spc="-40" baseline="0"/>
            </a:lvl1pPr>
          </a:lstStyle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3499EDA-C29B-3720-DDDB-0F4158B76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5595" y="5345321"/>
            <a:ext cx="4680937" cy="180296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AA5BE55-35C1-4226-A9A0-4A463BA565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E4659B97-0D8A-41AF-246E-39AA1395BD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90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5110" userDrawn="1">
          <p15:clr>
            <a:srgbClr val="FBAE40"/>
          </p15:clr>
        </p15:guide>
        <p15:guide id="5" pos="2729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5C87-89A3-496C-017D-6704441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54" y="1086863"/>
            <a:ext cx="3587967" cy="1250950"/>
          </a:xfrm>
        </p:spPr>
        <p:txBody>
          <a:bodyPr anchor="t">
            <a:noAutofit/>
          </a:bodyPr>
          <a:lstStyle>
            <a:lvl1pPr>
              <a:defRPr spc="-4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F3D8E60E-35D2-C524-7749-9AB7BA7333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6722" y="1277842"/>
            <a:ext cx="3571875" cy="942975"/>
          </a:xfrm>
        </p:spPr>
        <p:txBody>
          <a:bodyPr>
            <a:noAutofit/>
          </a:bodyPr>
          <a:lstStyle>
            <a:lvl1pPr marL="0" indent="0" algn="r">
              <a:buNone/>
              <a:defRPr sz="6000" spc="-40" baseline="0">
                <a:solidFill>
                  <a:schemeClr val="bg2"/>
                </a:solidFill>
              </a:defRPr>
            </a:lvl1pPr>
            <a:lvl2pPr algn="r">
              <a:defRPr sz="6000" spc="-40" baseline="0">
                <a:solidFill>
                  <a:schemeClr val="bg2"/>
                </a:solidFill>
              </a:defRPr>
            </a:lvl2pPr>
            <a:lvl3pPr algn="r">
              <a:defRPr sz="6000" spc="-40" baseline="0">
                <a:solidFill>
                  <a:schemeClr val="bg2"/>
                </a:solidFill>
              </a:defRPr>
            </a:lvl3pPr>
            <a:lvl4pPr algn="r">
              <a:defRPr sz="6000" spc="-40" baseline="0">
                <a:solidFill>
                  <a:schemeClr val="bg2"/>
                </a:solidFill>
              </a:defRPr>
            </a:lvl4pPr>
            <a:lvl5pPr algn="r">
              <a:defRPr sz="60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E6E8EE9-FDC3-0F2E-61A7-815F8A897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7038" y="1693292"/>
            <a:ext cx="3876797" cy="720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657C7C-2EEF-2CBF-367A-AB4940B81BEC}"/>
              </a:ext>
            </a:extLst>
          </p:cNvPr>
          <p:cNvCxnSpPr/>
          <p:nvPr userDrawn="1"/>
        </p:nvCxnSpPr>
        <p:spPr>
          <a:xfrm>
            <a:off x="4332288" y="2331824"/>
            <a:ext cx="7235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542BC26-7527-F7AC-A92C-4838570508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5012" y="3238494"/>
            <a:ext cx="3571875" cy="942975"/>
          </a:xfrm>
        </p:spPr>
        <p:txBody>
          <a:bodyPr>
            <a:noAutofit/>
          </a:bodyPr>
          <a:lstStyle>
            <a:lvl1pPr marL="0" indent="0" algn="r">
              <a:buNone/>
              <a:defRPr sz="6000" spc="-40" baseline="0">
                <a:solidFill>
                  <a:schemeClr val="bg2"/>
                </a:solidFill>
              </a:defRPr>
            </a:lvl1pPr>
            <a:lvl2pPr algn="r">
              <a:defRPr sz="6000" spc="-40" baseline="0">
                <a:solidFill>
                  <a:schemeClr val="bg2"/>
                </a:solidFill>
              </a:defRPr>
            </a:lvl2pPr>
            <a:lvl3pPr algn="r">
              <a:defRPr sz="6000" spc="-40" baseline="0">
                <a:solidFill>
                  <a:schemeClr val="bg2"/>
                </a:solidFill>
              </a:defRPr>
            </a:lvl3pPr>
            <a:lvl4pPr algn="r">
              <a:defRPr sz="6000" spc="-40" baseline="0">
                <a:solidFill>
                  <a:schemeClr val="bg2"/>
                </a:solidFill>
              </a:defRPr>
            </a:lvl4pPr>
            <a:lvl5pPr algn="r">
              <a:defRPr sz="60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8B3C912-348D-A3AD-06BC-7C7C06E008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35328" y="3653943"/>
            <a:ext cx="3876797" cy="720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E178C4-0C37-DDE9-58E6-D3D2457D8C11}"/>
              </a:ext>
            </a:extLst>
          </p:cNvPr>
          <p:cNvCxnSpPr/>
          <p:nvPr userDrawn="1"/>
        </p:nvCxnSpPr>
        <p:spPr>
          <a:xfrm>
            <a:off x="4330578" y="4292476"/>
            <a:ext cx="7235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C451A8-846F-94BE-9F57-A8B1984FBF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3302" y="5199142"/>
            <a:ext cx="3571875" cy="942975"/>
          </a:xfrm>
        </p:spPr>
        <p:txBody>
          <a:bodyPr>
            <a:noAutofit/>
          </a:bodyPr>
          <a:lstStyle>
            <a:lvl1pPr marL="0" indent="0" algn="r">
              <a:buNone/>
              <a:defRPr sz="6000" spc="-40" baseline="0">
                <a:solidFill>
                  <a:schemeClr val="bg2"/>
                </a:solidFill>
              </a:defRPr>
            </a:lvl1pPr>
            <a:lvl2pPr algn="r">
              <a:defRPr sz="6000" spc="-40" baseline="0">
                <a:solidFill>
                  <a:schemeClr val="bg2"/>
                </a:solidFill>
              </a:defRPr>
            </a:lvl2pPr>
            <a:lvl3pPr algn="r">
              <a:defRPr sz="6000" spc="-40" baseline="0">
                <a:solidFill>
                  <a:schemeClr val="bg2"/>
                </a:solidFill>
              </a:defRPr>
            </a:lvl3pPr>
            <a:lvl4pPr algn="r">
              <a:defRPr sz="6000" spc="-40" baseline="0">
                <a:solidFill>
                  <a:schemeClr val="bg2"/>
                </a:solidFill>
              </a:defRPr>
            </a:lvl4pPr>
            <a:lvl5pPr algn="r">
              <a:defRPr sz="60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A0805ED-3A3F-EF18-0716-AFA322F97D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33618" y="5614591"/>
            <a:ext cx="3876797" cy="720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B9FE2B-6B34-77EC-21C7-A58CF67BCEC1}"/>
              </a:ext>
            </a:extLst>
          </p:cNvPr>
          <p:cNvCxnSpPr/>
          <p:nvPr userDrawn="1"/>
        </p:nvCxnSpPr>
        <p:spPr>
          <a:xfrm>
            <a:off x="4328868" y="6253124"/>
            <a:ext cx="72358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CB756CF0-7B46-B966-EEAC-47A91B4698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accent1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accent1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accent1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88DB0AC0-E53B-6D8A-9747-BBA87A04F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06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5110" userDrawn="1">
          <p15:clr>
            <a:srgbClr val="FBAE40"/>
          </p15:clr>
        </p15:guide>
        <p15:guide id="5" pos="2729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5C87-89A3-496C-017D-6704441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54" y="1086863"/>
            <a:ext cx="3587967" cy="1250950"/>
          </a:xfrm>
        </p:spPr>
        <p:txBody>
          <a:bodyPr anchor="t">
            <a:noAutofit/>
          </a:bodyPr>
          <a:lstStyle>
            <a:lvl1pPr>
              <a:defRPr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F3D8E60E-35D2-C524-7749-9AB7BA7333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6722" y="1277842"/>
            <a:ext cx="3571875" cy="942975"/>
          </a:xfrm>
        </p:spPr>
        <p:txBody>
          <a:bodyPr>
            <a:noAutofit/>
          </a:bodyPr>
          <a:lstStyle>
            <a:lvl1pPr marL="0" indent="0" algn="r">
              <a:buNone/>
              <a:defRPr sz="6000" spc="-40" baseline="0">
                <a:solidFill>
                  <a:schemeClr val="tx2"/>
                </a:solidFill>
              </a:defRPr>
            </a:lvl1pPr>
            <a:lvl2pPr algn="r">
              <a:defRPr sz="6000" spc="-40" baseline="0">
                <a:solidFill>
                  <a:schemeClr val="tx2"/>
                </a:solidFill>
              </a:defRPr>
            </a:lvl2pPr>
            <a:lvl3pPr algn="r">
              <a:defRPr sz="6000" spc="-40" baseline="0">
                <a:solidFill>
                  <a:schemeClr val="tx2"/>
                </a:solidFill>
              </a:defRPr>
            </a:lvl3pPr>
            <a:lvl4pPr algn="r">
              <a:defRPr sz="6000" spc="-40" baseline="0">
                <a:solidFill>
                  <a:schemeClr val="tx2"/>
                </a:solidFill>
              </a:defRPr>
            </a:lvl4pPr>
            <a:lvl5pPr algn="r"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657C7C-2EEF-2CBF-367A-AB4940B81BEC}"/>
              </a:ext>
            </a:extLst>
          </p:cNvPr>
          <p:cNvCxnSpPr/>
          <p:nvPr userDrawn="1"/>
        </p:nvCxnSpPr>
        <p:spPr>
          <a:xfrm>
            <a:off x="4332288" y="2331824"/>
            <a:ext cx="72358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542BC26-7527-F7AC-A92C-4838570508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5012" y="3238494"/>
            <a:ext cx="3571875" cy="942975"/>
          </a:xfrm>
        </p:spPr>
        <p:txBody>
          <a:bodyPr>
            <a:noAutofit/>
          </a:bodyPr>
          <a:lstStyle>
            <a:lvl1pPr marL="0" indent="0" algn="r">
              <a:buNone/>
              <a:defRPr sz="6000" spc="-40" baseline="0">
                <a:solidFill>
                  <a:schemeClr val="tx2"/>
                </a:solidFill>
              </a:defRPr>
            </a:lvl1pPr>
            <a:lvl2pPr algn="r">
              <a:defRPr sz="6000" spc="-40" baseline="0">
                <a:solidFill>
                  <a:schemeClr val="tx2"/>
                </a:solidFill>
              </a:defRPr>
            </a:lvl2pPr>
            <a:lvl3pPr algn="r">
              <a:defRPr sz="6000" spc="-40" baseline="0">
                <a:solidFill>
                  <a:schemeClr val="tx2"/>
                </a:solidFill>
              </a:defRPr>
            </a:lvl3pPr>
            <a:lvl4pPr algn="r">
              <a:defRPr sz="6000" spc="-40" baseline="0">
                <a:solidFill>
                  <a:schemeClr val="tx2"/>
                </a:solidFill>
              </a:defRPr>
            </a:lvl4pPr>
            <a:lvl5pPr algn="r"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E178C4-0C37-DDE9-58E6-D3D2457D8C11}"/>
              </a:ext>
            </a:extLst>
          </p:cNvPr>
          <p:cNvCxnSpPr/>
          <p:nvPr userDrawn="1"/>
        </p:nvCxnSpPr>
        <p:spPr>
          <a:xfrm>
            <a:off x="4330578" y="4292476"/>
            <a:ext cx="72358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C451A8-846F-94BE-9F57-A8B1984FBF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3302" y="5199142"/>
            <a:ext cx="3571875" cy="942975"/>
          </a:xfrm>
        </p:spPr>
        <p:txBody>
          <a:bodyPr>
            <a:noAutofit/>
          </a:bodyPr>
          <a:lstStyle>
            <a:lvl1pPr marL="0" indent="0" algn="r">
              <a:buNone/>
              <a:defRPr sz="6000" spc="-40" baseline="0">
                <a:solidFill>
                  <a:schemeClr val="tx2"/>
                </a:solidFill>
              </a:defRPr>
            </a:lvl1pPr>
            <a:lvl2pPr algn="r">
              <a:defRPr sz="6000" spc="-40" baseline="0">
                <a:solidFill>
                  <a:schemeClr val="tx2"/>
                </a:solidFill>
              </a:defRPr>
            </a:lvl2pPr>
            <a:lvl3pPr algn="r">
              <a:defRPr sz="6000" spc="-40" baseline="0">
                <a:solidFill>
                  <a:schemeClr val="tx2"/>
                </a:solidFill>
              </a:defRPr>
            </a:lvl3pPr>
            <a:lvl4pPr algn="r">
              <a:defRPr sz="6000" spc="-40" baseline="0">
                <a:solidFill>
                  <a:schemeClr val="tx2"/>
                </a:solidFill>
              </a:defRPr>
            </a:lvl4pPr>
            <a:lvl5pPr algn="r"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B9FE2B-6B34-77EC-21C7-A58CF67BCEC1}"/>
              </a:ext>
            </a:extLst>
          </p:cNvPr>
          <p:cNvCxnSpPr/>
          <p:nvPr userDrawn="1"/>
        </p:nvCxnSpPr>
        <p:spPr>
          <a:xfrm>
            <a:off x="4328868" y="6253124"/>
            <a:ext cx="72358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3C9CC6A7-583F-D9B4-66B7-2868C9ED38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7037" y="1693291"/>
            <a:ext cx="3877200" cy="720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D5E945C-9CB0-EF8B-D8FF-380391A38E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35327" y="3653943"/>
            <a:ext cx="3877200" cy="720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1F24DCE-35EE-6876-AE0E-BA340915D6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33617" y="5614591"/>
            <a:ext cx="3877200" cy="720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45CD6B50-208F-770D-44A8-BE39FE253C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7E9FA0CA-2E96-9876-60AE-BAF46220B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45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5110" userDrawn="1">
          <p15:clr>
            <a:srgbClr val="FBAE40"/>
          </p15:clr>
        </p15:guide>
        <p15:guide id="5" pos="2729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5C87-89A3-496C-017D-6704441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54" y="1086863"/>
            <a:ext cx="3587967" cy="1250950"/>
          </a:xfrm>
        </p:spPr>
        <p:txBody>
          <a:bodyPr anchor="t">
            <a:noAutofit/>
          </a:bodyPr>
          <a:lstStyle>
            <a:lvl1pPr>
              <a:defRPr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F3D8E60E-35D2-C524-7749-9AB7BA7333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6722" y="1277842"/>
            <a:ext cx="3571875" cy="942975"/>
          </a:xfrm>
        </p:spPr>
        <p:txBody>
          <a:bodyPr>
            <a:noAutofit/>
          </a:bodyPr>
          <a:lstStyle>
            <a:lvl1pPr marL="0" indent="0" algn="r">
              <a:buNone/>
              <a:defRPr sz="6000" spc="-40" baseline="0">
                <a:solidFill>
                  <a:schemeClr val="tx2"/>
                </a:solidFill>
              </a:defRPr>
            </a:lvl1pPr>
            <a:lvl2pPr algn="r">
              <a:defRPr sz="6000" spc="-40" baseline="0">
                <a:solidFill>
                  <a:schemeClr val="tx2"/>
                </a:solidFill>
              </a:defRPr>
            </a:lvl2pPr>
            <a:lvl3pPr algn="r">
              <a:defRPr sz="6000" spc="-40" baseline="0">
                <a:solidFill>
                  <a:schemeClr val="tx2"/>
                </a:solidFill>
              </a:defRPr>
            </a:lvl3pPr>
            <a:lvl4pPr algn="r">
              <a:defRPr sz="6000" spc="-40" baseline="0">
                <a:solidFill>
                  <a:schemeClr val="tx2"/>
                </a:solidFill>
              </a:defRPr>
            </a:lvl4pPr>
            <a:lvl5pPr algn="r"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657C7C-2EEF-2CBF-367A-AB4940B81BEC}"/>
              </a:ext>
            </a:extLst>
          </p:cNvPr>
          <p:cNvCxnSpPr/>
          <p:nvPr userDrawn="1"/>
        </p:nvCxnSpPr>
        <p:spPr>
          <a:xfrm>
            <a:off x="4332288" y="2331824"/>
            <a:ext cx="72358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542BC26-7527-F7AC-A92C-4838570508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5012" y="3238494"/>
            <a:ext cx="3571875" cy="942975"/>
          </a:xfrm>
        </p:spPr>
        <p:txBody>
          <a:bodyPr>
            <a:noAutofit/>
          </a:bodyPr>
          <a:lstStyle>
            <a:lvl1pPr marL="0" indent="0" algn="r">
              <a:buNone/>
              <a:defRPr sz="6000" spc="-40" baseline="0">
                <a:solidFill>
                  <a:schemeClr val="tx2"/>
                </a:solidFill>
              </a:defRPr>
            </a:lvl1pPr>
            <a:lvl2pPr algn="r">
              <a:defRPr sz="6000" spc="-40" baseline="0">
                <a:solidFill>
                  <a:schemeClr val="tx2"/>
                </a:solidFill>
              </a:defRPr>
            </a:lvl2pPr>
            <a:lvl3pPr algn="r">
              <a:defRPr sz="6000" spc="-40" baseline="0">
                <a:solidFill>
                  <a:schemeClr val="tx2"/>
                </a:solidFill>
              </a:defRPr>
            </a:lvl3pPr>
            <a:lvl4pPr algn="r">
              <a:defRPr sz="6000" spc="-40" baseline="0">
                <a:solidFill>
                  <a:schemeClr val="tx2"/>
                </a:solidFill>
              </a:defRPr>
            </a:lvl4pPr>
            <a:lvl5pPr algn="r"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E178C4-0C37-DDE9-58E6-D3D2457D8C11}"/>
              </a:ext>
            </a:extLst>
          </p:cNvPr>
          <p:cNvCxnSpPr/>
          <p:nvPr userDrawn="1"/>
        </p:nvCxnSpPr>
        <p:spPr>
          <a:xfrm>
            <a:off x="4330578" y="4292476"/>
            <a:ext cx="72358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C451A8-846F-94BE-9F57-A8B1984FBF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3302" y="5199142"/>
            <a:ext cx="3571875" cy="942975"/>
          </a:xfrm>
        </p:spPr>
        <p:txBody>
          <a:bodyPr>
            <a:noAutofit/>
          </a:bodyPr>
          <a:lstStyle>
            <a:lvl1pPr marL="0" indent="0" algn="r">
              <a:buNone/>
              <a:defRPr sz="6000" spc="-40" baseline="0">
                <a:solidFill>
                  <a:schemeClr val="tx2"/>
                </a:solidFill>
              </a:defRPr>
            </a:lvl1pPr>
            <a:lvl2pPr algn="r">
              <a:defRPr sz="6000" spc="-40" baseline="0">
                <a:solidFill>
                  <a:schemeClr val="tx2"/>
                </a:solidFill>
              </a:defRPr>
            </a:lvl2pPr>
            <a:lvl3pPr algn="r">
              <a:defRPr sz="6000" spc="-40" baseline="0">
                <a:solidFill>
                  <a:schemeClr val="tx2"/>
                </a:solidFill>
              </a:defRPr>
            </a:lvl3pPr>
            <a:lvl4pPr algn="r">
              <a:defRPr sz="6000" spc="-40" baseline="0">
                <a:solidFill>
                  <a:schemeClr val="tx2"/>
                </a:solidFill>
              </a:defRPr>
            </a:lvl4pPr>
            <a:lvl5pPr algn="r"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B9FE2B-6B34-77EC-21C7-A58CF67BCEC1}"/>
              </a:ext>
            </a:extLst>
          </p:cNvPr>
          <p:cNvCxnSpPr/>
          <p:nvPr userDrawn="1"/>
        </p:nvCxnSpPr>
        <p:spPr>
          <a:xfrm>
            <a:off x="4328868" y="6253124"/>
            <a:ext cx="72358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2787AFA-19F1-1CA9-7E53-F5DF1CE3DA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7037" y="1693291"/>
            <a:ext cx="3877200" cy="720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8623D84-C404-828A-F6EF-9578D3E96F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35327" y="3653943"/>
            <a:ext cx="3877200" cy="720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3BE202F4-C4B9-9348-E6B6-4012736B71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33617" y="5614591"/>
            <a:ext cx="3877200" cy="72000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A6171BB-5099-1CCC-EC84-54C76AB26D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4E2993B1-C8E0-8584-CF11-C876951A1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05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5110" userDrawn="1">
          <p15:clr>
            <a:srgbClr val="FBAE40"/>
          </p15:clr>
        </p15:guide>
        <p15:guide id="5" pos="2706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1F7ED-6AC9-0F62-A223-7673C912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734" y="2264720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040A1-1B7D-C76F-3452-9CE580604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299" y="2797683"/>
            <a:ext cx="2661115" cy="344305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/>
            </a:lvl1pPr>
            <a:lvl2pPr marL="457200" indent="0">
              <a:lnSpc>
                <a:spcPct val="130000"/>
              </a:lnSpc>
              <a:buNone/>
              <a:defRPr spc="-40" baseline="0"/>
            </a:lvl2pPr>
            <a:lvl3pPr marL="914400" indent="0">
              <a:lnSpc>
                <a:spcPct val="130000"/>
              </a:lnSpc>
              <a:buNone/>
              <a:defRPr spc="-40" baseline="0"/>
            </a:lvl3pPr>
            <a:lvl4pPr marL="1371600" indent="0">
              <a:lnSpc>
                <a:spcPct val="130000"/>
              </a:lnSpc>
              <a:buNone/>
              <a:defRPr spc="-40" baseline="0"/>
            </a:lvl4pPr>
            <a:lvl5pPr marL="1828800" indent="0">
              <a:lnSpc>
                <a:spcPct val="130000"/>
              </a:lnSpc>
              <a:buNone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DBBEE4-3AAC-4250-1676-2C750DCAA74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333523" y="2263161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F7CB142-3F3B-94C3-FD61-D7670CCE38E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334088" y="2796124"/>
            <a:ext cx="2661115" cy="344305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/>
            </a:lvl1pPr>
            <a:lvl2pPr marL="457200" indent="0">
              <a:lnSpc>
                <a:spcPct val="130000"/>
              </a:lnSpc>
              <a:buNone/>
              <a:defRPr spc="-40" baseline="0"/>
            </a:lvl2pPr>
            <a:lvl3pPr marL="914400" indent="0">
              <a:lnSpc>
                <a:spcPct val="130000"/>
              </a:lnSpc>
              <a:buNone/>
              <a:defRPr spc="-40" baseline="0"/>
            </a:lvl3pPr>
            <a:lvl4pPr marL="1371600" indent="0">
              <a:lnSpc>
                <a:spcPct val="130000"/>
              </a:lnSpc>
              <a:buNone/>
              <a:defRPr spc="-40" baseline="0"/>
            </a:lvl4pPr>
            <a:lvl5pPr marL="1828800" indent="0">
              <a:lnSpc>
                <a:spcPct val="130000"/>
              </a:lnSpc>
              <a:buNone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CCF238-C78E-60A0-B6A2-352B5B849CFF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146581" y="2259269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157D8A-7FCC-3D97-7BF9-B65E123E194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47146" y="2792232"/>
            <a:ext cx="2661115" cy="344305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/>
            </a:lvl1pPr>
            <a:lvl2pPr marL="457200" indent="0">
              <a:lnSpc>
                <a:spcPct val="130000"/>
              </a:lnSpc>
              <a:buNone/>
              <a:defRPr spc="-40" baseline="0"/>
            </a:lvl2pPr>
            <a:lvl3pPr marL="914400" indent="0">
              <a:lnSpc>
                <a:spcPct val="130000"/>
              </a:lnSpc>
              <a:buNone/>
              <a:defRPr spc="-40" baseline="0"/>
            </a:lvl3pPr>
            <a:lvl4pPr marL="1371600" indent="0">
              <a:lnSpc>
                <a:spcPct val="130000"/>
              </a:lnSpc>
              <a:buNone/>
              <a:defRPr spc="-40" baseline="0"/>
            </a:lvl4pPr>
            <a:lvl5pPr marL="1828800" indent="0">
              <a:lnSpc>
                <a:spcPct val="130000"/>
              </a:lnSpc>
              <a:buNone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E0DBA4-1617-7E2C-5F97-ACD18590E958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948883" y="2262373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5BBED3C-924A-7962-F77F-A95B448B08E8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949448" y="2795336"/>
            <a:ext cx="2661115" cy="3443051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/>
            </a:lvl1pPr>
            <a:lvl2pPr marL="457200" indent="0">
              <a:lnSpc>
                <a:spcPct val="130000"/>
              </a:lnSpc>
              <a:buNone/>
              <a:defRPr spc="-40" baseline="0"/>
            </a:lvl2pPr>
            <a:lvl3pPr marL="914400" indent="0">
              <a:lnSpc>
                <a:spcPct val="130000"/>
              </a:lnSpc>
              <a:buNone/>
              <a:defRPr spc="-40" baseline="0"/>
            </a:lvl3pPr>
            <a:lvl4pPr marL="1371600" indent="0">
              <a:lnSpc>
                <a:spcPct val="130000"/>
              </a:lnSpc>
              <a:buNone/>
              <a:defRPr spc="-40" baseline="0"/>
            </a:lvl4pPr>
            <a:lvl5pPr marL="1828800" indent="0">
              <a:lnSpc>
                <a:spcPct val="130000"/>
              </a:lnSpc>
              <a:buNone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F9A7AF53-5A4C-5F29-458F-F499B18C19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5EA172-A362-A106-CC7E-62162344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9785"/>
            <a:ext cx="10518720" cy="612000"/>
          </a:xfrm>
        </p:spPr>
        <p:txBody>
          <a:bodyPr anchor="t">
            <a:noAutofit/>
          </a:bodyPr>
          <a:lstStyle>
            <a:lvl1pPr>
              <a:defRPr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969E447B-5804-D668-3BCB-A7A05D4896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29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931" userDrawn="1">
          <p15:clr>
            <a:srgbClr val="FBAE40"/>
          </p15:clr>
        </p15:guide>
        <p15:guide id="5" pos="2162" userDrawn="1">
          <p15:clr>
            <a:srgbClr val="FBAE40"/>
          </p15:clr>
        </p15:guide>
        <p15:guide id="6" pos="570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 with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1F7ED-6AC9-0F62-A223-7673C912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734" y="3442359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040A1-1B7D-C76F-3452-9CE580604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299" y="3975323"/>
            <a:ext cx="2661115" cy="2260782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/>
            </a:lvl1pPr>
            <a:lvl2pPr marL="457200" indent="0">
              <a:lnSpc>
                <a:spcPct val="130000"/>
              </a:lnSpc>
              <a:buNone/>
              <a:defRPr spc="-40" baseline="0"/>
            </a:lvl2pPr>
            <a:lvl3pPr marL="914400" indent="0">
              <a:lnSpc>
                <a:spcPct val="130000"/>
              </a:lnSpc>
              <a:buNone/>
              <a:defRPr spc="-40" baseline="0"/>
            </a:lvl3pPr>
            <a:lvl4pPr marL="1371600" indent="0">
              <a:lnSpc>
                <a:spcPct val="130000"/>
              </a:lnSpc>
              <a:buNone/>
              <a:defRPr spc="-40" baseline="0"/>
            </a:lvl4pPr>
            <a:lvl5pPr marL="1828800" indent="0">
              <a:lnSpc>
                <a:spcPct val="130000"/>
              </a:lnSpc>
              <a:buNone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DBBEE4-3AAC-4250-1676-2C750DCAA74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333523" y="3440800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F7CB142-3F3B-94C3-FD61-D7670CCE38E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334088" y="3973764"/>
            <a:ext cx="2661115" cy="2260782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/>
            </a:lvl1pPr>
            <a:lvl2pPr marL="457200" indent="0">
              <a:lnSpc>
                <a:spcPct val="130000"/>
              </a:lnSpc>
              <a:buNone/>
              <a:defRPr spc="-40" baseline="0"/>
            </a:lvl2pPr>
            <a:lvl3pPr marL="914400" indent="0">
              <a:lnSpc>
                <a:spcPct val="130000"/>
              </a:lnSpc>
              <a:buNone/>
              <a:defRPr spc="-40" baseline="0"/>
            </a:lvl3pPr>
            <a:lvl4pPr marL="1371600" indent="0">
              <a:lnSpc>
                <a:spcPct val="130000"/>
              </a:lnSpc>
              <a:buNone/>
              <a:defRPr spc="-40" baseline="0"/>
            </a:lvl4pPr>
            <a:lvl5pPr marL="1828800" indent="0">
              <a:lnSpc>
                <a:spcPct val="130000"/>
              </a:lnSpc>
              <a:buNone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CCF238-C78E-60A0-B6A2-352B5B849CFF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146581" y="3436908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157D8A-7FCC-3D97-7BF9-B65E123E194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47146" y="3969872"/>
            <a:ext cx="2661115" cy="2260782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/>
            </a:lvl1pPr>
            <a:lvl2pPr marL="457200" indent="0">
              <a:lnSpc>
                <a:spcPct val="130000"/>
              </a:lnSpc>
              <a:buNone/>
              <a:defRPr spc="-40" baseline="0"/>
            </a:lvl2pPr>
            <a:lvl3pPr marL="914400" indent="0">
              <a:lnSpc>
                <a:spcPct val="130000"/>
              </a:lnSpc>
              <a:buNone/>
              <a:defRPr spc="-40" baseline="0"/>
            </a:lvl3pPr>
            <a:lvl4pPr marL="1371600" indent="0">
              <a:lnSpc>
                <a:spcPct val="130000"/>
              </a:lnSpc>
              <a:buNone/>
              <a:defRPr spc="-40" baseline="0"/>
            </a:lvl4pPr>
            <a:lvl5pPr marL="1828800" indent="0">
              <a:lnSpc>
                <a:spcPct val="130000"/>
              </a:lnSpc>
              <a:buNone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E0DBA4-1617-7E2C-5F97-ACD18590E958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948883" y="3440012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5BBED3C-924A-7962-F77F-A95B448B08E8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949448" y="3972976"/>
            <a:ext cx="2661115" cy="2260782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/>
            </a:lvl1pPr>
            <a:lvl2pPr marL="457200" indent="0">
              <a:lnSpc>
                <a:spcPct val="130000"/>
              </a:lnSpc>
              <a:buNone/>
              <a:defRPr spc="-40" baseline="0"/>
            </a:lvl2pPr>
            <a:lvl3pPr marL="914400" indent="0">
              <a:lnSpc>
                <a:spcPct val="130000"/>
              </a:lnSpc>
              <a:buNone/>
              <a:defRPr spc="-40" baseline="0"/>
            </a:lvl3pPr>
            <a:lvl4pPr marL="1371600" indent="0">
              <a:lnSpc>
                <a:spcPct val="130000"/>
              </a:lnSpc>
              <a:buNone/>
              <a:defRPr spc="-40" baseline="0"/>
            </a:lvl4pPr>
            <a:lvl5pPr marL="1828800" indent="0">
              <a:lnSpc>
                <a:spcPct val="130000"/>
              </a:lnSpc>
              <a:buNone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8207B2C-2C96-4A44-B42D-5ACF4468E6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6537" y="1165233"/>
            <a:ext cx="5619463" cy="1717444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600" spc="-40" baseline="0"/>
            </a:lvl1pPr>
            <a:lvl2pPr marL="457200" indent="0">
              <a:lnSpc>
                <a:spcPct val="130000"/>
              </a:lnSpc>
              <a:buNone/>
              <a:defRPr sz="1600" spc="-40" baseline="0"/>
            </a:lvl2pPr>
            <a:lvl3pPr marL="914400" indent="0">
              <a:lnSpc>
                <a:spcPct val="130000"/>
              </a:lnSpc>
              <a:buNone/>
              <a:defRPr sz="1600" spc="-40" baseline="0"/>
            </a:lvl3pPr>
            <a:lvl4pPr marL="1371600" indent="0">
              <a:lnSpc>
                <a:spcPct val="130000"/>
              </a:lnSpc>
              <a:buNone/>
              <a:defRPr sz="1600" spc="-40" baseline="0"/>
            </a:lvl4pPr>
            <a:lvl5pPr marL="1828800" indent="0">
              <a:lnSpc>
                <a:spcPct val="130000"/>
              </a:lnSpc>
              <a:buNone/>
              <a:defRPr sz="1600"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4F533FF-897E-B7E9-B931-96AF02C8C2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5C3B07EE-C174-8459-2B36-1141C8F5C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66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931" userDrawn="1">
          <p15:clr>
            <a:srgbClr val="FBAE40"/>
          </p15:clr>
        </p15:guide>
        <p15:guide id="5" pos="2162" userDrawn="1">
          <p15:clr>
            <a:srgbClr val="FBAE40"/>
          </p15:clr>
        </p15:guide>
        <p15:guide id="6" pos="57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BA3B63-2432-9339-7AA4-9EC858334A3C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6E1248-4AF2-C9F7-37C7-F30F9FBC79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01115" y="1240970"/>
            <a:ext cx="3950667" cy="4430981"/>
          </a:xfrm>
        </p:spPr>
        <p:txBody>
          <a:bodyPr anchor="ctr">
            <a:noAutofit/>
          </a:bodyPr>
          <a:lstStyle>
            <a:lvl1pPr marL="0" indent="0">
              <a:lnSpc>
                <a:spcPct val="130000"/>
              </a:lnSpc>
              <a:buNone/>
              <a:defRPr sz="3200" b="0" i="0" spc="-40" baseline="0">
                <a:solidFill>
                  <a:schemeClr val="bg2"/>
                </a:solidFill>
                <a:latin typeface="Satoshi Medium" pitchFamily="2" charset="77"/>
              </a:defRPr>
            </a:lvl1pPr>
            <a:lvl2pPr marL="457200" indent="0">
              <a:lnSpc>
                <a:spcPct val="130000"/>
              </a:lnSpc>
              <a:buNone/>
              <a:defRPr sz="3200" b="0" i="0" spc="-40" baseline="0">
                <a:solidFill>
                  <a:schemeClr val="bg2"/>
                </a:solidFill>
                <a:latin typeface="Satoshi Medium" pitchFamily="2" charset="77"/>
              </a:defRPr>
            </a:lvl2pPr>
            <a:lvl3pPr marL="914400" indent="0">
              <a:lnSpc>
                <a:spcPct val="130000"/>
              </a:lnSpc>
              <a:buNone/>
              <a:defRPr sz="3200" b="0" i="0" spc="-40" baseline="0">
                <a:solidFill>
                  <a:schemeClr val="bg2"/>
                </a:solidFill>
                <a:latin typeface="Satoshi Medium" pitchFamily="2" charset="77"/>
              </a:defRPr>
            </a:lvl3pPr>
            <a:lvl4pPr marL="1371600" indent="0">
              <a:lnSpc>
                <a:spcPct val="130000"/>
              </a:lnSpc>
              <a:buNone/>
              <a:defRPr sz="3200" b="0" i="0" spc="-40" baseline="0">
                <a:solidFill>
                  <a:schemeClr val="bg2"/>
                </a:solidFill>
                <a:latin typeface="Satoshi Medium" pitchFamily="2" charset="77"/>
              </a:defRPr>
            </a:lvl4pPr>
            <a:lvl5pPr marL="1828800" indent="0">
              <a:lnSpc>
                <a:spcPct val="130000"/>
              </a:lnSpc>
              <a:buNone/>
              <a:defRPr sz="3200" b="0" i="0" spc="-40" baseline="0">
                <a:solidFill>
                  <a:schemeClr val="bg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C9AA24A-527A-CEB7-9AA2-1F7DBAF05AD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25844"/>
            <a:ext cx="4680937" cy="5432425"/>
          </a:xfrm>
        </p:spPr>
        <p:txBody>
          <a:bodyPr>
            <a:noAutofit/>
          </a:bodyPr>
          <a:lstStyle>
            <a:lvl1pPr marL="0" indent="0">
              <a:buNone/>
              <a:defRPr spc="-40" baseline="0"/>
            </a:lvl1pPr>
          </a:lstStyle>
          <a:p>
            <a:endParaRPr lang="en-US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8E5FA74-F4C1-A194-AA40-9B0FFF957D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5C0A3B19-84F8-C129-CB8E-32FDDEA9E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38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5C87-89A3-496C-017D-6704441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54" y="3034194"/>
            <a:ext cx="2511660" cy="1841274"/>
          </a:xfrm>
        </p:spPr>
        <p:txBody>
          <a:bodyPr anchor="t">
            <a:noAutofit/>
          </a:bodyPr>
          <a:lstStyle>
            <a:lvl1pPr>
              <a:defRPr spc="-4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DBBEE4-3AAC-4250-1676-2C750DCAA74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333523" y="3126763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F7CB142-3F3B-94C3-FD61-D7670CCE38E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334088" y="3659727"/>
            <a:ext cx="2661115" cy="814566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CCF238-C78E-60A0-B6A2-352B5B849CFF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146581" y="3122871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157D8A-7FCC-3D97-7BF9-B65E123E194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47146" y="3655835"/>
            <a:ext cx="2661115" cy="814566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E0DBA4-1617-7E2C-5F97-ACD18590E958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948883" y="3125975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5BBED3C-924A-7962-F77F-A95B448B08E8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949448" y="3658939"/>
            <a:ext cx="2661115" cy="814566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07A87C5-DA31-6642-6ABB-B387CBADCD63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3316591" y="4853962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CEBEBA-FCF1-A514-19F9-BD3FDA2C8761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3317156" y="5386926"/>
            <a:ext cx="2661115" cy="814566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2D618D7-24E3-D406-377F-98EBD98D8448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129649" y="4850070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283C128-FF30-4B29-6FFA-0567F02B4000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6130214" y="5383034"/>
            <a:ext cx="2661115" cy="814566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FE33CE7-AA0F-0668-7322-C9D2F8BC1F9C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8931951" y="4853174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94532E0-9323-1CB8-669A-5FC2A64B8D76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8932516" y="5386138"/>
            <a:ext cx="2661115" cy="814566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z="12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3034D222-2054-8A92-DEE6-DC5F0A568F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accent1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accent1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accent1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47050AB1-4095-0089-7E21-00ED7C43D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12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931" userDrawn="1">
          <p15:clr>
            <a:srgbClr val="FBAE40"/>
          </p15:clr>
        </p15:guide>
        <p15:guide id="5" pos="2162" userDrawn="1">
          <p15:clr>
            <a:srgbClr val="FBAE40"/>
          </p15:clr>
        </p15:guide>
        <p15:guide id="6" pos="570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5C87-89A3-496C-017D-6704441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55" y="1086863"/>
            <a:ext cx="2511636" cy="1629166"/>
          </a:xfrm>
        </p:spPr>
        <p:txBody>
          <a:bodyPr anchor="t">
            <a:noAutofit/>
          </a:bodyPr>
          <a:lstStyle>
            <a:lvl1pPr>
              <a:defRPr spc="-4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DBBEE4-3AAC-4250-1676-2C750DCAA74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333523" y="1218451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F7CB142-3F3B-94C3-FD61-D7670CCE38E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334088" y="1751414"/>
            <a:ext cx="2661115" cy="679099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CCF238-C78E-60A0-B6A2-352B5B849CFF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146581" y="1214559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157D8A-7FCC-3D97-7BF9-B65E123E194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47146" y="1747522"/>
            <a:ext cx="2661115" cy="679099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E0DBA4-1617-7E2C-5F97-ACD18590E958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948883" y="1217663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5BBED3C-924A-7962-F77F-A95B448B08E8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949448" y="1750626"/>
            <a:ext cx="2661115" cy="679099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D7DAE89-C99A-6ED4-6C8A-26073B7357B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432175" y="2624138"/>
            <a:ext cx="2562225" cy="4233862"/>
          </a:xfrm>
        </p:spPr>
        <p:txBody>
          <a:bodyPr>
            <a:noAutofit/>
          </a:bodyPr>
          <a:lstStyle>
            <a:lvl1pPr marL="0" indent="0">
              <a:buNone/>
              <a:defRPr spc="-4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1846BCBF-BD1F-6D14-42C0-9E2A4D1B034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3" y="2622372"/>
            <a:ext cx="2562225" cy="4233862"/>
          </a:xfrm>
        </p:spPr>
        <p:txBody>
          <a:bodyPr>
            <a:noAutofit/>
          </a:bodyPr>
          <a:lstStyle>
            <a:lvl1pPr marL="0" indent="0">
              <a:buNone/>
              <a:defRPr spc="-4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9536B787-EEB7-7C0C-4F49-D4A99A39E4F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48751" y="2645762"/>
            <a:ext cx="2562225" cy="4233862"/>
          </a:xfrm>
        </p:spPr>
        <p:txBody>
          <a:bodyPr>
            <a:noAutofit/>
          </a:bodyPr>
          <a:lstStyle>
            <a:lvl1pPr marL="0" indent="0">
              <a:buNone/>
              <a:defRPr spc="-4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E9990FD4-7CB3-32F5-0C11-BF3BECBD54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accent1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accent1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accent1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86F9EB6E-9D7A-435C-C075-C0BCDD3FC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69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3931" userDrawn="1">
          <p15:clr>
            <a:srgbClr val="FBAE40"/>
          </p15:clr>
        </p15:guide>
        <p15:guide id="5" pos="2162" userDrawn="1">
          <p15:clr>
            <a:srgbClr val="FBAE40"/>
          </p15:clr>
        </p15:guide>
        <p15:guide id="6" pos="570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5C87-89A3-496C-017D-6704441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55" y="1086863"/>
            <a:ext cx="2511636" cy="1629166"/>
          </a:xfrm>
        </p:spPr>
        <p:txBody>
          <a:bodyPr anchor="t">
            <a:noAutofit/>
          </a:bodyPr>
          <a:lstStyle>
            <a:lvl1pPr>
              <a:defRPr spc="-4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9DBBEE4-3AAC-4250-1676-2C750DCAA74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333523" y="1218451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F7CB142-3F3B-94C3-FD61-D7670CCE38E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334088" y="1751414"/>
            <a:ext cx="2661115" cy="679099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0CCF238-C78E-60A0-B6A2-352B5B849CFF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146581" y="1214559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157D8A-7FCC-3D97-7BF9-B65E123E194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47146" y="1747522"/>
            <a:ext cx="2661115" cy="679099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E0DBA4-1617-7E2C-5F97-ACD18590E958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948883" y="1217663"/>
            <a:ext cx="2661397" cy="396438"/>
          </a:xfrm>
        </p:spPr>
        <p:txBody>
          <a:bodyPr anchor="t"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5BBED3C-924A-7962-F77F-A95B448B08E8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949448" y="1750626"/>
            <a:ext cx="2661115" cy="679099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D7DAE89-C99A-6ED4-6C8A-26073B7357B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432175" y="2624138"/>
            <a:ext cx="2562225" cy="4233862"/>
          </a:xfrm>
        </p:spPr>
        <p:txBody>
          <a:bodyPr>
            <a:noAutofit/>
          </a:bodyPr>
          <a:lstStyle>
            <a:lvl1pPr marL="0" indent="0">
              <a:buNone/>
              <a:defRPr spc="-4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1846BCBF-BD1F-6D14-42C0-9E2A4D1B034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0463" y="2622372"/>
            <a:ext cx="2562225" cy="4233862"/>
          </a:xfrm>
        </p:spPr>
        <p:txBody>
          <a:bodyPr>
            <a:noAutofit/>
          </a:bodyPr>
          <a:lstStyle>
            <a:lvl1pPr marL="0" indent="0">
              <a:buNone/>
              <a:defRPr spc="-4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9536B787-EEB7-7C0C-4F49-D4A99A39E4F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48751" y="2645762"/>
            <a:ext cx="2562225" cy="4233862"/>
          </a:xfrm>
        </p:spPr>
        <p:txBody>
          <a:bodyPr>
            <a:noAutofit/>
          </a:bodyPr>
          <a:lstStyle>
            <a:lvl1pPr marL="0" indent="0">
              <a:buNone/>
              <a:defRPr spc="-4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C827FA85-871F-4E6E-049D-20D549F398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119449AF-A5C2-CB5F-082E-AF6A2F0836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60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3931">
          <p15:clr>
            <a:srgbClr val="FBAE40"/>
          </p15:clr>
        </p15:guide>
        <p15:guide id="5" pos="2162">
          <p15:clr>
            <a:srgbClr val="FBAE40"/>
          </p15:clr>
        </p15:guide>
        <p15:guide id="6" pos="570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Stat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5C87-89A3-496C-017D-6704441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54" y="1269743"/>
            <a:ext cx="2511635" cy="1629166"/>
          </a:xfrm>
        </p:spPr>
        <p:txBody>
          <a:bodyPr anchor="t">
            <a:noAutofit/>
          </a:bodyPr>
          <a:lstStyle>
            <a:lvl1pPr>
              <a:defRPr spc="-4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AADD6004-EEC9-7298-8D51-56F5A8C40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2330" y="1398295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accent1"/>
                </a:solidFill>
              </a:defRPr>
            </a:lvl1pPr>
            <a:lvl2pPr>
              <a:defRPr sz="6000" spc="-40" baseline="0">
                <a:solidFill>
                  <a:schemeClr val="accent1"/>
                </a:solidFill>
              </a:defRPr>
            </a:lvl2pPr>
            <a:lvl3pPr>
              <a:defRPr sz="6000" spc="-40" baseline="0">
                <a:solidFill>
                  <a:schemeClr val="accent1"/>
                </a:solidFill>
              </a:defRPr>
            </a:lvl3pPr>
            <a:lvl4pPr>
              <a:defRPr sz="6000" spc="-40" baseline="0">
                <a:solidFill>
                  <a:schemeClr val="accent1"/>
                </a:solidFill>
              </a:defRPr>
            </a:lvl4pPr>
            <a:lvl5pPr>
              <a:defRPr sz="60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AEF5D49-FAB3-051A-D99E-CF01E28CE5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2330" y="2395492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D8400-0B1B-CEA4-3A5E-7898531925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5398" y="3836696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accent1"/>
                </a:solidFill>
              </a:defRPr>
            </a:lvl1pPr>
            <a:lvl2pPr>
              <a:defRPr sz="6000" spc="-40" baseline="0">
                <a:solidFill>
                  <a:schemeClr val="accent1"/>
                </a:solidFill>
              </a:defRPr>
            </a:lvl2pPr>
            <a:lvl3pPr>
              <a:defRPr sz="6000" spc="-40" baseline="0">
                <a:solidFill>
                  <a:schemeClr val="accent1"/>
                </a:solidFill>
              </a:defRPr>
            </a:lvl3pPr>
            <a:lvl4pPr>
              <a:defRPr sz="6000" spc="-40" baseline="0">
                <a:solidFill>
                  <a:schemeClr val="accent1"/>
                </a:solidFill>
              </a:defRPr>
            </a:lvl4pPr>
            <a:lvl5pPr>
              <a:defRPr sz="60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505B3B0-9289-FDBC-D45F-A42E98C92B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5398" y="4833893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8DEFAB87-6B01-7582-E2F3-CD02C0FEC3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128" y="1381364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accent1"/>
                </a:solidFill>
              </a:defRPr>
            </a:lvl1pPr>
            <a:lvl2pPr>
              <a:defRPr sz="6000" spc="-40" baseline="0">
                <a:solidFill>
                  <a:schemeClr val="accent1"/>
                </a:solidFill>
              </a:defRPr>
            </a:lvl2pPr>
            <a:lvl3pPr>
              <a:defRPr sz="6000" spc="-40" baseline="0">
                <a:solidFill>
                  <a:schemeClr val="accent1"/>
                </a:solidFill>
              </a:defRPr>
            </a:lvl3pPr>
            <a:lvl4pPr>
              <a:defRPr sz="6000" spc="-40" baseline="0">
                <a:solidFill>
                  <a:schemeClr val="accent1"/>
                </a:solidFill>
              </a:defRPr>
            </a:lvl4pPr>
            <a:lvl5pPr>
              <a:defRPr sz="60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CBECFEF-18C6-E486-F2A3-CAE5BCC16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128" y="2378561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95163891-EE78-FB9E-956A-5DE55E0F25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0196" y="3819765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accent1"/>
                </a:solidFill>
              </a:defRPr>
            </a:lvl1pPr>
            <a:lvl2pPr>
              <a:defRPr sz="6000" spc="-40" baseline="0">
                <a:solidFill>
                  <a:schemeClr val="accent1"/>
                </a:solidFill>
              </a:defRPr>
            </a:lvl2pPr>
            <a:lvl3pPr>
              <a:defRPr sz="6000" spc="-40" baseline="0">
                <a:solidFill>
                  <a:schemeClr val="accent1"/>
                </a:solidFill>
              </a:defRPr>
            </a:lvl3pPr>
            <a:lvl4pPr>
              <a:defRPr sz="6000" spc="-40" baseline="0">
                <a:solidFill>
                  <a:schemeClr val="accent1"/>
                </a:solidFill>
              </a:defRPr>
            </a:lvl4pPr>
            <a:lvl5pPr>
              <a:defRPr sz="60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065E6FE-B94A-33C2-2B59-E65702C34D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0196" y="4816962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EDC027E8-E4E9-E0F3-6F97-9AFF076957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993" y="1364432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accent1"/>
                </a:solidFill>
              </a:defRPr>
            </a:lvl1pPr>
            <a:lvl2pPr>
              <a:defRPr sz="6000" spc="-40" baseline="0">
                <a:solidFill>
                  <a:schemeClr val="accent1"/>
                </a:solidFill>
              </a:defRPr>
            </a:lvl2pPr>
            <a:lvl3pPr>
              <a:defRPr sz="6000" spc="-40" baseline="0">
                <a:solidFill>
                  <a:schemeClr val="accent1"/>
                </a:solidFill>
              </a:defRPr>
            </a:lvl3pPr>
            <a:lvl4pPr>
              <a:defRPr sz="6000" spc="-40" baseline="0">
                <a:solidFill>
                  <a:schemeClr val="accent1"/>
                </a:solidFill>
              </a:defRPr>
            </a:lvl4pPr>
            <a:lvl5pPr>
              <a:defRPr sz="60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E374B95A-84A3-E58A-9DCE-D3E00C40E91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34993" y="2361629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451FE723-7E5C-6219-EF41-5E5031A402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18061" y="3802833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accent1"/>
                </a:solidFill>
              </a:defRPr>
            </a:lvl1pPr>
            <a:lvl2pPr>
              <a:defRPr sz="6000" spc="-40" baseline="0">
                <a:solidFill>
                  <a:schemeClr val="accent1"/>
                </a:solidFill>
              </a:defRPr>
            </a:lvl2pPr>
            <a:lvl3pPr>
              <a:defRPr sz="6000" spc="-40" baseline="0">
                <a:solidFill>
                  <a:schemeClr val="accent1"/>
                </a:solidFill>
              </a:defRPr>
            </a:lvl3pPr>
            <a:lvl4pPr>
              <a:defRPr sz="6000" spc="-40" baseline="0">
                <a:solidFill>
                  <a:schemeClr val="accent1"/>
                </a:solidFill>
              </a:defRPr>
            </a:lvl4pPr>
            <a:lvl5pPr>
              <a:defRPr sz="60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BBF82FA0-A22A-EA7B-62AA-F9E2C2F85E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18061" y="4800030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F9830D99-0488-45DA-FAFD-007FFB8199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bg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bg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bg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7697FF31-C36A-99B8-BF0C-DAED5238B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27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3931" userDrawn="1">
          <p15:clr>
            <a:srgbClr val="FBAE40"/>
          </p15:clr>
        </p15:guide>
        <p15:guide id="5" pos="2162">
          <p15:clr>
            <a:srgbClr val="FBAE40"/>
          </p15:clr>
        </p15:guide>
        <p15:guide id="6" pos="570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Stat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5C87-89A3-496C-017D-6704441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54" y="1269743"/>
            <a:ext cx="2511635" cy="1629166"/>
          </a:xfrm>
        </p:spPr>
        <p:txBody>
          <a:bodyPr anchor="t">
            <a:noAutofit/>
          </a:bodyPr>
          <a:lstStyle>
            <a:lvl1pPr>
              <a:defRPr spc="-4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AADD6004-EEC9-7298-8D51-56F5A8C40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2330" y="1398295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AEF5D49-FAB3-051A-D99E-CF01E28CE5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2330" y="2395492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D8400-0B1B-CEA4-3A5E-7898531925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5398" y="3836696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505B3B0-9289-FDBC-D45F-A42E98C92B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5398" y="4833893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8DEFAB87-6B01-7582-E2F3-CD02C0FEC3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128" y="1381364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CBECFEF-18C6-E486-F2A3-CAE5BCC16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128" y="2378561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95163891-EE78-FB9E-956A-5DE55E0F25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0196" y="3819765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065E6FE-B94A-33C2-2B59-E65702C34D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0196" y="4816962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EDC027E8-E4E9-E0F3-6F97-9AFF076957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993" y="1364432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E374B95A-84A3-E58A-9DCE-D3E00C40E91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34993" y="2361629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451FE723-7E5C-6219-EF41-5E5031A402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18061" y="3802833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BBF82FA0-A22A-EA7B-62AA-F9E2C2F85E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18061" y="4800030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C077757-F59E-449C-A34F-D6072B55C4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2441F045-9B84-33A5-7337-CE4190505E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30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3931">
          <p15:clr>
            <a:srgbClr val="FBAE40"/>
          </p15:clr>
        </p15:guide>
        <p15:guide id="5" pos="2162">
          <p15:clr>
            <a:srgbClr val="FBAE40"/>
          </p15:clr>
        </p15:guide>
        <p15:guide id="6" pos="570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Stats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5C87-89A3-496C-017D-6704441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55" y="1269743"/>
            <a:ext cx="2511636" cy="1629166"/>
          </a:xfrm>
        </p:spPr>
        <p:txBody>
          <a:bodyPr anchor="t">
            <a:noAutofit/>
          </a:bodyPr>
          <a:lstStyle>
            <a:lvl1pPr>
              <a:defRPr spc="-4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AADD6004-EEC9-7298-8D51-56F5A8C40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2330" y="1398295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AEF5D49-FAB3-051A-D99E-CF01E28CE5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2330" y="2395492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D8400-0B1B-CEA4-3A5E-7898531925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5398" y="3836696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505B3B0-9289-FDBC-D45F-A42E98C92B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5398" y="4833893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8DEFAB87-6B01-7582-E2F3-CD02C0FEC3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128" y="1381364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4CBECFEF-18C6-E486-F2A3-CAE5BCC16E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128" y="2378561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95163891-EE78-FB9E-956A-5DE55E0F25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0196" y="3819765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065E6FE-B94A-33C2-2B59-E65702C34D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0196" y="4816962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EDC027E8-E4E9-E0F3-6F97-9AFF076957D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993" y="1364432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E374B95A-84A3-E58A-9DCE-D3E00C40E91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34993" y="2361629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451FE723-7E5C-6219-EF41-5E5031A402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18061" y="3802833"/>
            <a:ext cx="2530472" cy="942975"/>
          </a:xfrm>
        </p:spPr>
        <p:txBody>
          <a:bodyPr>
            <a:noAutofit/>
          </a:bodyPr>
          <a:lstStyle>
            <a:lvl1pPr marL="0" indent="0">
              <a:buNone/>
              <a:defRPr sz="5000" spc="-40" baseline="0">
                <a:solidFill>
                  <a:schemeClr val="tx2"/>
                </a:solidFill>
              </a:defRPr>
            </a:lvl1pPr>
            <a:lvl2pPr>
              <a:defRPr sz="6000" spc="-40" baseline="0">
                <a:solidFill>
                  <a:schemeClr val="tx2"/>
                </a:solidFill>
              </a:defRPr>
            </a:lvl2pPr>
            <a:lvl3pPr>
              <a:defRPr sz="6000" spc="-40" baseline="0">
                <a:solidFill>
                  <a:schemeClr val="tx2"/>
                </a:solidFill>
              </a:defRPr>
            </a:lvl3pPr>
            <a:lvl4pPr>
              <a:defRPr sz="6000" spc="-40" baseline="0">
                <a:solidFill>
                  <a:schemeClr val="tx2"/>
                </a:solidFill>
              </a:defRPr>
            </a:lvl4pPr>
            <a:lvl5pPr>
              <a:defRPr sz="60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BBF82FA0-A22A-EA7B-62AA-F9E2C2F85E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18061" y="4800030"/>
            <a:ext cx="2530472" cy="942975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1pPr>
            <a:lvl2pPr marL="4572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2pPr>
            <a:lvl3pPr marL="9144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3pPr>
            <a:lvl4pPr marL="13716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4pPr>
            <a:lvl5pPr marL="1828800" indent="0">
              <a:lnSpc>
                <a:spcPct val="130000"/>
              </a:lnSpc>
              <a:buNone/>
              <a:defRPr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3F8E1850-24D5-F7A8-C70A-5D49608F93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D4F178A4-69D2-DAAC-EDA2-DB158A2EC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54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3931">
          <p15:clr>
            <a:srgbClr val="FBAE40"/>
          </p15:clr>
        </p15:guide>
        <p15:guide id="5" pos="2162">
          <p15:clr>
            <a:srgbClr val="FBAE40"/>
          </p15:clr>
        </p15:guide>
        <p15:guide id="6" pos="570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80B6150-C340-2494-4E53-8601C9EC5D3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40" baseline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9B7C-D6A9-C728-76AB-9FAD51CB6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4" y="2040467"/>
            <a:ext cx="5350708" cy="4136496"/>
          </a:xfrm>
        </p:spPr>
        <p:txBody>
          <a:bodyPr>
            <a:no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pc="-40" baseline="0"/>
            </a:lvl1pPr>
            <a:lvl2pPr marL="800100" indent="-342900">
              <a:lnSpc>
                <a:spcPct val="130000"/>
              </a:lnSpc>
              <a:buFont typeface="+mj-lt"/>
              <a:buAutoNum type="alphaLcPeriod"/>
              <a:defRPr spc="-40" baseline="0"/>
            </a:lvl2pPr>
            <a:lvl3pPr marL="1314450" indent="-400050">
              <a:lnSpc>
                <a:spcPct val="130000"/>
              </a:lnSpc>
              <a:buFont typeface="+mj-lt"/>
              <a:buAutoNum type="romanLcPeriod"/>
              <a:defRPr spc="-40" baseline="0"/>
            </a:lvl3pPr>
            <a:lvl4pPr marL="1657350" indent="-285750">
              <a:lnSpc>
                <a:spcPct val="130000"/>
              </a:lnSpc>
              <a:buFont typeface="Arial" panose="020B0604020202020204" pitchFamily="34" charset="0"/>
              <a:buChar char="•"/>
              <a:defRPr spc="-40" baseline="0"/>
            </a:lvl4pPr>
            <a:lvl5pPr marL="2114550" indent="-285750">
              <a:lnSpc>
                <a:spcPct val="130000"/>
              </a:lnSpc>
              <a:buFont typeface="Courier New" panose="02070309020205020404" pitchFamily="49" charset="0"/>
              <a:buChar char="o"/>
              <a:defRPr spc="-4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339D986-7D1C-021F-AFF9-D39DEE128E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67618" y="1265810"/>
            <a:ext cx="1560284" cy="262844"/>
          </a:xfrm>
        </p:spPr>
        <p:txBody>
          <a:bodyPr>
            <a:noAutofit/>
          </a:bodyPr>
          <a:lstStyle>
            <a:lvl1pPr marL="0" indent="0">
              <a:buNone/>
              <a:defRPr sz="1400" spc="-40" baseline="0">
                <a:solidFill>
                  <a:schemeClr val="accent1"/>
                </a:solidFill>
              </a:defRPr>
            </a:lvl1pPr>
            <a:lvl2pPr>
              <a:defRPr sz="1400" spc="-40" baseline="0">
                <a:solidFill>
                  <a:schemeClr val="accent1"/>
                </a:solidFill>
              </a:defRPr>
            </a:lvl2pPr>
            <a:lvl3pPr>
              <a:defRPr sz="1400" spc="-40" baseline="0">
                <a:solidFill>
                  <a:schemeClr val="accent1"/>
                </a:solidFill>
              </a:defRPr>
            </a:lvl3pPr>
            <a:lvl4pPr>
              <a:defRPr sz="1400" spc="-40" baseline="0">
                <a:solidFill>
                  <a:schemeClr val="accent1"/>
                </a:solidFill>
              </a:defRPr>
            </a:lvl4pPr>
            <a:lvl5pPr>
              <a:defRPr sz="14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C5D9BBBF-A6AE-96FA-BD24-A31C100FBF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618" y="1543641"/>
            <a:ext cx="1560284" cy="320060"/>
          </a:xfrm>
        </p:spPr>
        <p:txBody>
          <a:bodyPr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848A8B6-45B2-F629-A15E-41D4EEF736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6458" y="1976622"/>
            <a:ext cx="1560284" cy="262844"/>
          </a:xfrm>
        </p:spPr>
        <p:txBody>
          <a:bodyPr>
            <a:noAutofit/>
          </a:bodyPr>
          <a:lstStyle>
            <a:lvl1pPr marL="0" indent="0">
              <a:buNone/>
              <a:defRPr sz="1400" spc="-40" baseline="0">
                <a:solidFill>
                  <a:schemeClr val="accent1"/>
                </a:solidFill>
              </a:defRPr>
            </a:lvl1pPr>
            <a:lvl2pPr>
              <a:defRPr sz="1400" spc="-40" baseline="0">
                <a:solidFill>
                  <a:schemeClr val="accent1"/>
                </a:solidFill>
              </a:defRPr>
            </a:lvl2pPr>
            <a:lvl3pPr>
              <a:defRPr sz="1400" spc="-40" baseline="0">
                <a:solidFill>
                  <a:schemeClr val="accent1"/>
                </a:solidFill>
              </a:defRPr>
            </a:lvl3pPr>
            <a:lvl4pPr>
              <a:defRPr sz="1400" spc="-40" baseline="0">
                <a:solidFill>
                  <a:schemeClr val="accent1"/>
                </a:solidFill>
              </a:defRPr>
            </a:lvl4pPr>
            <a:lvl5pPr>
              <a:defRPr sz="14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E11B911-3ECF-3114-23B7-667A911E2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66458" y="2254453"/>
            <a:ext cx="1560284" cy="320060"/>
          </a:xfrm>
        </p:spPr>
        <p:txBody>
          <a:bodyPr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3DB0755-49CE-68B9-CC62-45AF4B7EFC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98473" y="1264648"/>
            <a:ext cx="1562400" cy="262844"/>
          </a:xfrm>
        </p:spPr>
        <p:txBody>
          <a:bodyPr>
            <a:noAutofit/>
          </a:bodyPr>
          <a:lstStyle>
            <a:lvl1pPr marL="0" indent="0">
              <a:buNone/>
              <a:defRPr sz="1400" spc="-40" baseline="0">
                <a:solidFill>
                  <a:schemeClr val="accent1"/>
                </a:solidFill>
              </a:defRPr>
            </a:lvl1pPr>
            <a:lvl2pPr>
              <a:defRPr sz="1400" spc="-40" baseline="0">
                <a:solidFill>
                  <a:schemeClr val="accent1"/>
                </a:solidFill>
              </a:defRPr>
            </a:lvl2pPr>
            <a:lvl3pPr>
              <a:defRPr sz="1400" spc="-40" baseline="0">
                <a:solidFill>
                  <a:schemeClr val="accent1"/>
                </a:solidFill>
              </a:defRPr>
            </a:lvl3pPr>
            <a:lvl4pPr>
              <a:defRPr sz="1400" spc="-40" baseline="0">
                <a:solidFill>
                  <a:schemeClr val="accent1"/>
                </a:solidFill>
              </a:defRPr>
            </a:lvl4pPr>
            <a:lvl5pPr>
              <a:defRPr sz="14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6791E8E-207B-E741-C96B-5EE2F6CF9D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98473" y="1542479"/>
            <a:ext cx="1562400" cy="320060"/>
          </a:xfrm>
        </p:spPr>
        <p:txBody>
          <a:bodyPr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2604FA8-EEAA-CCE1-F68D-F37204692C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97313" y="1975460"/>
            <a:ext cx="1562400" cy="262844"/>
          </a:xfrm>
        </p:spPr>
        <p:txBody>
          <a:bodyPr>
            <a:noAutofit/>
          </a:bodyPr>
          <a:lstStyle>
            <a:lvl1pPr marL="0" indent="0">
              <a:buNone/>
              <a:defRPr sz="1400" spc="-40" baseline="0">
                <a:solidFill>
                  <a:schemeClr val="accent1"/>
                </a:solidFill>
              </a:defRPr>
            </a:lvl1pPr>
            <a:lvl2pPr>
              <a:defRPr sz="1400" spc="-40" baseline="0">
                <a:solidFill>
                  <a:schemeClr val="accent1"/>
                </a:solidFill>
              </a:defRPr>
            </a:lvl2pPr>
            <a:lvl3pPr>
              <a:defRPr sz="1400" spc="-40" baseline="0">
                <a:solidFill>
                  <a:schemeClr val="accent1"/>
                </a:solidFill>
              </a:defRPr>
            </a:lvl3pPr>
            <a:lvl4pPr>
              <a:defRPr sz="1400" spc="-40" baseline="0">
                <a:solidFill>
                  <a:schemeClr val="accent1"/>
                </a:solidFill>
              </a:defRPr>
            </a:lvl4pPr>
            <a:lvl5pPr>
              <a:defRPr sz="14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A29B09E-1C90-59B6-727D-BF5265B807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97313" y="2253291"/>
            <a:ext cx="1562400" cy="320060"/>
          </a:xfrm>
        </p:spPr>
        <p:txBody>
          <a:bodyPr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D34CD9C-1B84-F552-67B3-548D8046F5A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24865" y="1263487"/>
            <a:ext cx="1562400" cy="262844"/>
          </a:xfrm>
        </p:spPr>
        <p:txBody>
          <a:bodyPr>
            <a:noAutofit/>
          </a:bodyPr>
          <a:lstStyle>
            <a:lvl1pPr marL="0" indent="0">
              <a:buNone/>
              <a:defRPr sz="1400" spc="-40" baseline="0">
                <a:solidFill>
                  <a:schemeClr val="accent1"/>
                </a:solidFill>
              </a:defRPr>
            </a:lvl1pPr>
            <a:lvl2pPr>
              <a:defRPr sz="1400" spc="-40" baseline="0">
                <a:solidFill>
                  <a:schemeClr val="accent1"/>
                </a:solidFill>
              </a:defRPr>
            </a:lvl2pPr>
            <a:lvl3pPr>
              <a:defRPr sz="1400" spc="-40" baseline="0">
                <a:solidFill>
                  <a:schemeClr val="accent1"/>
                </a:solidFill>
              </a:defRPr>
            </a:lvl3pPr>
            <a:lvl4pPr>
              <a:defRPr sz="1400" spc="-40" baseline="0">
                <a:solidFill>
                  <a:schemeClr val="accent1"/>
                </a:solidFill>
              </a:defRPr>
            </a:lvl4pPr>
            <a:lvl5pPr>
              <a:defRPr sz="14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AA35DF3-11E0-D674-19D9-547D2D268B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024865" y="1541318"/>
            <a:ext cx="1562400" cy="320060"/>
          </a:xfrm>
        </p:spPr>
        <p:txBody>
          <a:bodyPr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158CBED0-61A8-1560-B141-90E7D59A81C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027839" y="1974299"/>
            <a:ext cx="1562400" cy="262844"/>
          </a:xfrm>
        </p:spPr>
        <p:txBody>
          <a:bodyPr>
            <a:noAutofit/>
          </a:bodyPr>
          <a:lstStyle>
            <a:lvl1pPr marL="0" indent="0">
              <a:buNone/>
              <a:defRPr sz="1400" spc="-40" baseline="0">
                <a:solidFill>
                  <a:schemeClr val="accent1"/>
                </a:solidFill>
              </a:defRPr>
            </a:lvl1pPr>
            <a:lvl2pPr>
              <a:defRPr sz="1400" spc="-40" baseline="0">
                <a:solidFill>
                  <a:schemeClr val="accent1"/>
                </a:solidFill>
              </a:defRPr>
            </a:lvl2pPr>
            <a:lvl3pPr>
              <a:defRPr sz="1400" spc="-40" baseline="0">
                <a:solidFill>
                  <a:schemeClr val="accent1"/>
                </a:solidFill>
              </a:defRPr>
            </a:lvl3pPr>
            <a:lvl4pPr>
              <a:defRPr sz="1400" spc="-40" baseline="0">
                <a:solidFill>
                  <a:schemeClr val="accent1"/>
                </a:solidFill>
              </a:defRPr>
            </a:lvl4pPr>
            <a:lvl5pPr>
              <a:defRPr sz="14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DCD73CB-D1F1-3773-AB77-1DA0996DBA6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029761" y="2252130"/>
            <a:ext cx="1562400" cy="320060"/>
          </a:xfrm>
        </p:spPr>
        <p:txBody>
          <a:bodyPr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5A005E96-AA41-F3C8-DF1F-67C6BC670DDD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6417090" y="2962942"/>
            <a:ext cx="5151024" cy="3214021"/>
          </a:xfrm>
        </p:spPr>
        <p:txBody>
          <a:bodyPr>
            <a:noAutofit/>
          </a:bodyPr>
          <a:lstStyle>
            <a:lvl1pPr marL="0" indent="0">
              <a:buNone/>
              <a:defRPr spc="-40" baseline="0"/>
            </a:lvl1pPr>
          </a:lstStyle>
          <a:p>
            <a:endParaRPr lang="en-US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C79790FA-5F50-ACF4-9AB8-5CC4128599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EE8760-E5D3-867A-628E-6A5DAFC7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9785"/>
            <a:ext cx="5350708" cy="612000"/>
          </a:xfrm>
        </p:spPr>
        <p:txBody>
          <a:bodyPr anchor="t">
            <a:noAutofit/>
          </a:bodyPr>
          <a:lstStyle>
            <a:lvl1pPr>
              <a:defRPr spc="-40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CB0CCEE6-0491-341C-843D-F287C82DB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1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80B6150-C340-2494-4E53-8601C9EC5D3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40" baseline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59B7C-D6A9-C728-76AB-9FAD51CB6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4" y="2040467"/>
            <a:ext cx="5350708" cy="4136496"/>
          </a:xfrm>
        </p:spPr>
        <p:txBody>
          <a:bodyPr>
            <a:noAutofit/>
          </a:bodyPr>
          <a:lstStyle>
            <a:lvl1pPr marL="342900" indent="-342900">
              <a:lnSpc>
                <a:spcPct val="130000"/>
              </a:lnSpc>
              <a:buFont typeface="+mj-lt"/>
              <a:buAutoNum type="arabicPeriod"/>
              <a:defRPr spc="-40" baseline="0">
                <a:solidFill>
                  <a:schemeClr val="bg2"/>
                </a:solidFill>
              </a:defRPr>
            </a:lvl1pPr>
            <a:lvl2pPr marL="800100" indent="-342900">
              <a:lnSpc>
                <a:spcPct val="130000"/>
              </a:lnSpc>
              <a:buFont typeface="+mj-lt"/>
              <a:buAutoNum type="alphaLcPeriod"/>
              <a:defRPr spc="-40" baseline="0">
                <a:solidFill>
                  <a:schemeClr val="bg2"/>
                </a:solidFill>
              </a:defRPr>
            </a:lvl2pPr>
            <a:lvl3pPr marL="1314450" indent="-400050">
              <a:lnSpc>
                <a:spcPct val="130000"/>
              </a:lnSpc>
              <a:buFont typeface="+mj-lt"/>
              <a:buAutoNum type="romanLcPeriod"/>
              <a:defRPr spc="-40" baseline="0">
                <a:solidFill>
                  <a:schemeClr val="bg2"/>
                </a:solidFill>
              </a:defRPr>
            </a:lvl3pPr>
            <a:lvl4pPr marL="1657350" indent="-285750">
              <a:lnSpc>
                <a:spcPct val="130000"/>
              </a:lnSpc>
              <a:buFont typeface="Arial" panose="020B0604020202020204" pitchFamily="34" charset="0"/>
              <a:buChar char="•"/>
              <a:defRPr spc="-40" baseline="0">
                <a:solidFill>
                  <a:schemeClr val="bg2"/>
                </a:solidFill>
              </a:defRPr>
            </a:lvl4pPr>
            <a:lvl5pPr marL="2114550" indent="-285750">
              <a:lnSpc>
                <a:spcPct val="130000"/>
              </a:lnSpc>
              <a:buFont typeface="Courier New" panose="02070309020205020404" pitchFamily="49" charset="0"/>
              <a:buChar char="o"/>
              <a:defRPr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AAE7BC9-9A4D-C96E-A4CB-A7767BCD9F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accent1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accent1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accent1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9339D986-7D1C-021F-AFF9-D39DEE128E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67618" y="1265810"/>
            <a:ext cx="1560284" cy="262844"/>
          </a:xfrm>
        </p:spPr>
        <p:txBody>
          <a:bodyPr>
            <a:noAutofit/>
          </a:bodyPr>
          <a:lstStyle>
            <a:lvl1pPr marL="0" indent="0">
              <a:buNone/>
              <a:defRPr sz="1400" spc="-40" baseline="0">
                <a:solidFill>
                  <a:schemeClr val="accent1"/>
                </a:solidFill>
              </a:defRPr>
            </a:lvl1pPr>
            <a:lvl2pPr>
              <a:defRPr sz="1400" spc="-40" baseline="0">
                <a:solidFill>
                  <a:schemeClr val="accent1"/>
                </a:solidFill>
              </a:defRPr>
            </a:lvl2pPr>
            <a:lvl3pPr>
              <a:defRPr sz="1400" spc="-40" baseline="0">
                <a:solidFill>
                  <a:schemeClr val="accent1"/>
                </a:solidFill>
              </a:defRPr>
            </a:lvl3pPr>
            <a:lvl4pPr>
              <a:defRPr sz="1400" spc="-40" baseline="0">
                <a:solidFill>
                  <a:schemeClr val="accent1"/>
                </a:solidFill>
              </a:defRPr>
            </a:lvl4pPr>
            <a:lvl5pPr>
              <a:defRPr sz="14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C5D9BBBF-A6AE-96FA-BD24-A31C100FBF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618" y="1543641"/>
            <a:ext cx="1560284" cy="320060"/>
          </a:xfrm>
        </p:spPr>
        <p:txBody>
          <a:bodyPr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848A8B6-45B2-F629-A15E-41D4EEF736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6458" y="1976622"/>
            <a:ext cx="1560284" cy="262844"/>
          </a:xfrm>
        </p:spPr>
        <p:txBody>
          <a:bodyPr>
            <a:noAutofit/>
          </a:bodyPr>
          <a:lstStyle>
            <a:lvl1pPr marL="0" indent="0">
              <a:buNone/>
              <a:defRPr sz="1400" spc="-40" baseline="0">
                <a:solidFill>
                  <a:schemeClr val="accent1"/>
                </a:solidFill>
              </a:defRPr>
            </a:lvl1pPr>
            <a:lvl2pPr>
              <a:defRPr sz="1400" spc="-40" baseline="0">
                <a:solidFill>
                  <a:schemeClr val="accent1"/>
                </a:solidFill>
              </a:defRPr>
            </a:lvl2pPr>
            <a:lvl3pPr>
              <a:defRPr sz="1400" spc="-40" baseline="0">
                <a:solidFill>
                  <a:schemeClr val="accent1"/>
                </a:solidFill>
              </a:defRPr>
            </a:lvl3pPr>
            <a:lvl4pPr>
              <a:defRPr sz="1400" spc="-40" baseline="0">
                <a:solidFill>
                  <a:schemeClr val="accent1"/>
                </a:solidFill>
              </a:defRPr>
            </a:lvl4pPr>
            <a:lvl5pPr>
              <a:defRPr sz="14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E11B911-3ECF-3114-23B7-667A911E2A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66458" y="2254453"/>
            <a:ext cx="1560284" cy="320060"/>
          </a:xfrm>
        </p:spPr>
        <p:txBody>
          <a:bodyPr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3DB0755-49CE-68B9-CC62-45AF4B7EFC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98473" y="1264648"/>
            <a:ext cx="1562400" cy="262844"/>
          </a:xfrm>
        </p:spPr>
        <p:txBody>
          <a:bodyPr>
            <a:noAutofit/>
          </a:bodyPr>
          <a:lstStyle>
            <a:lvl1pPr marL="0" indent="0">
              <a:buNone/>
              <a:defRPr sz="1400" spc="-40" baseline="0">
                <a:solidFill>
                  <a:schemeClr val="accent1"/>
                </a:solidFill>
              </a:defRPr>
            </a:lvl1pPr>
            <a:lvl2pPr>
              <a:defRPr sz="1400" spc="-40" baseline="0">
                <a:solidFill>
                  <a:schemeClr val="accent1"/>
                </a:solidFill>
              </a:defRPr>
            </a:lvl2pPr>
            <a:lvl3pPr>
              <a:defRPr sz="1400" spc="-40" baseline="0">
                <a:solidFill>
                  <a:schemeClr val="accent1"/>
                </a:solidFill>
              </a:defRPr>
            </a:lvl3pPr>
            <a:lvl4pPr>
              <a:defRPr sz="1400" spc="-40" baseline="0">
                <a:solidFill>
                  <a:schemeClr val="accent1"/>
                </a:solidFill>
              </a:defRPr>
            </a:lvl4pPr>
            <a:lvl5pPr>
              <a:defRPr sz="14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6791E8E-207B-E741-C96B-5EE2F6CF9D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98473" y="1542479"/>
            <a:ext cx="1562400" cy="320060"/>
          </a:xfrm>
        </p:spPr>
        <p:txBody>
          <a:bodyPr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2604FA8-EEAA-CCE1-F68D-F37204692C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97313" y="1975460"/>
            <a:ext cx="1562400" cy="262844"/>
          </a:xfrm>
        </p:spPr>
        <p:txBody>
          <a:bodyPr>
            <a:noAutofit/>
          </a:bodyPr>
          <a:lstStyle>
            <a:lvl1pPr marL="0" indent="0">
              <a:buNone/>
              <a:defRPr sz="1400" spc="-40" baseline="0">
                <a:solidFill>
                  <a:schemeClr val="accent1"/>
                </a:solidFill>
              </a:defRPr>
            </a:lvl1pPr>
            <a:lvl2pPr>
              <a:defRPr sz="1400" spc="-40" baseline="0">
                <a:solidFill>
                  <a:schemeClr val="accent1"/>
                </a:solidFill>
              </a:defRPr>
            </a:lvl2pPr>
            <a:lvl3pPr>
              <a:defRPr sz="1400" spc="-40" baseline="0">
                <a:solidFill>
                  <a:schemeClr val="accent1"/>
                </a:solidFill>
              </a:defRPr>
            </a:lvl3pPr>
            <a:lvl4pPr>
              <a:defRPr sz="1400" spc="-40" baseline="0">
                <a:solidFill>
                  <a:schemeClr val="accent1"/>
                </a:solidFill>
              </a:defRPr>
            </a:lvl4pPr>
            <a:lvl5pPr>
              <a:defRPr sz="14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A29B09E-1C90-59B6-727D-BF5265B807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97313" y="2253291"/>
            <a:ext cx="1562400" cy="320060"/>
          </a:xfrm>
        </p:spPr>
        <p:txBody>
          <a:bodyPr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D34CD9C-1B84-F552-67B3-548D8046F5A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24865" y="1263487"/>
            <a:ext cx="1562400" cy="262844"/>
          </a:xfrm>
        </p:spPr>
        <p:txBody>
          <a:bodyPr>
            <a:noAutofit/>
          </a:bodyPr>
          <a:lstStyle>
            <a:lvl1pPr marL="0" indent="0">
              <a:buNone/>
              <a:defRPr sz="1400" spc="-40" baseline="0">
                <a:solidFill>
                  <a:schemeClr val="accent1"/>
                </a:solidFill>
              </a:defRPr>
            </a:lvl1pPr>
            <a:lvl2pPr>
              <a:defRPr sz="1400" spc="-40" baseline="0">
                <a:solidFill>
                  <a:schemeClr val="accent1"/>
                </a:solidFill>
              </a:defRPr>
            </a:lvl2pPr>
            <a:lvl3pPr>
              <a:defRPr sz="1400" spc="-40" baseline="0">
                <a:solidFill>
                  <a:schemeClr val="accent1"/>
                </a:solidFill>
              </a:defRPr>
            </a:lvl3pPr>
            <a:lvl4pPr>
              <a:defRPr sz="1400" spc="-40" baseline="0">
                <a:solidFill>
                  <a:schemeClr val="accent1"/>
                </a:solidFill>
              </a:defRPr>
            </a:lvl4pPr>
            <a:lvl5pPr>
              <a:defRPr sz="14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AA35DF3-11E0-D674-19D9-547D2D268B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024865" y="1541318"/>
            <a:ext cx="1562400" cy="320060"/>
          </a:xfrm>
        </p:spPr>
        <p:txBody>
          <a:bodyPr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158CBED0-61A8-1560-B141-90E7D59A81C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027839" y="1974299"/>
            <a:ext cx="1562400" cy="262844"/>
          </a:xfrm>
        </p:spPr>
        <p:txBody>
          <a:bodyPr>
            <a:noAutofit/>
          </a:bodyPr>
          <a:lstStyle>
            <a:lvl1pPr marL="0" indent="0">
              <a:buNone/>
              <a:defRPr sz="1400" spc="-40" baseline="0">
                <a:solidFill>
                  <a:schemeClr val="accent1"/>
                </a:solidFill>
              </a:defRPr>
            </a:lvl1pPr>
            <a:lvl2pPr>
              <a:defRPr sz="1400" spc="-40" baseline="0">
                <a:solidFill>
                  <a:schemeClr val="accent1"/>
                </a:solidFill>
              </a:defRPr>
            </a:lvl2pPr>
            <a:lvl3pPr>
              <a:defRPr sz="1400" spc="-40" baseline="0">
                <a:solidFill>
                  <a:schemeClr val="accent1"/>
                </a:solidFill>
              </a:defRPr>
            </a:lvl3pPr>
            <a:lvl4pPr>
              <a:defRPr sz="1400" spc="-40" baseline="0">
                <a:solidFill>
                  <a:schemeClr val="accent1"/>
                </a:solidFill>
              </a:defRPr>
            </a:lvl4pPr>
            <a:lvl5pPr>
              <a:defRPr sz="14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DCD73CB-D1F1-3773-AB77-1DA0996DBA6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029761" y="2252130"/>
            <a:ext cx="1562400" cy="320060"/>
          </a:xfrm>
        </p:spPr>
        <p:txBody>
          <a:bodyPr>
            <a:noAutofit/>
          </a:bodyPr>
          <a:lstStyle>
            <a:lvl1pPr marL="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1pPr>
            <a:lvl2pPr marL="4572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2pPr>
            <a:lvl3pPr marL="9144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3pPr>
            <a:lvl4pPr marL="13716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4pPr>
            <a:lvl5pPr marL="1828800" indent="0">
              <a:buNone/>
              <a:defRPr sz="2000" b="0" i="0" spc="-40" baseline="0">
                <a:solidFill>
                  <a:schemeClr val="tx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Chart Placeholder 22">
            <a:extLst>
              <a:ext uri="{FF2B5EF4-FFF2-40B4-BE49-F238E27FC236}">
                <a16:creationId xmlns:a16="http://schemas.microsoft.com/office/drawing/2014/main" id="{5A005E96-AA41-F3C8-DF1F-67C6BC670DDD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6417090" y="2962942"/>
            <a:ext cx="5151024" cy="3214021"/>
          </a:xfrm>
        </p:spPr>
        <p:txBody>
          <a:bodyPr>
            <a:noAutofit/>
          </a:bodyPr>
          <a:lstStyle>
            <a:lvl1pPr>
              <a:defRPr spc="-40" baseline="0"/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3820B3-6354-DBEA-30A4-38BEE56D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4" y="1089785"/>
            <a:ext cx="5350708" cy="612000"/>
          </a:xfrm>
        </p:spPr>
        <p:txBody>
          <a:bodyPr anchor="t">
            <a:noAutofit/>
          </a:bodyPr>
          <a:lstStyle>
            <a:lvl1pPr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" name="Picture 1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ABD08E05-E24C-6F7B-7837-5B62C6FA4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84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Fores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FA3F4838-16FB-25D7-2045-E0CAD1A8DE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accent1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accent1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accent1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508F1E4D-1C13-DED8-A9A3-E809832C5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33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Honeyde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BD6A613-B42D-100A-94D2-0929072D9D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798361ED-9E6D-077D-73D6-EA70666D42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D5C87-89A3-496C-017D-6704441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54" y="1086862"/>
            <a:ext cx="10515600" cy="612000"/>
          </a:xfrm>
        </p:spPr>
        <p:txBody>
          <a:bodyPr anchor="t">
            <a:noAutofit/>
          </a:bodyPr>
          <a:lstStyle>
            <a:lvl1pPr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040A1-1B7D-C76F-3452-9CE580604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299" y="2505075"/>
            <a:ext cx="5349600" cy="3684588"/>
          </a:xfrm>
        </p:spPr>
        <p:txBody>
          <a:bodyPr>
            <a:noAutofit/>
          </a:bodyPr>
          <a:lstStyle>
            <a:lvl1pPr marL="457200" indent="-457200">
              <a:lnSpc>
                <a:spcPct val="130000"/>
              </a:lnSpc>
              <a:buFont typeface="+mj-lt"/>
              <a:buAutoNum type="arabicPeriod"/>
              <a:defRPr sz="2000" b="0" i="0" spc="-40" baseline="0">
                <a:solidFill>
                  <a:schemeClr val="bg2"/>
                </a:solidFill>
                <a:latin typeface="Satoshi Medium" pitchFamily="2" charset="77"/>
              </a:defRPr>
            </a:lvl1pPr>
            <a:lvl2pPr marL="914400" indent="-457200">
              <a:lnSpc>
                <a:spcPct val="130000"/>
              </a:lnSpc>
              <a:buFont typeface="+mj-lt"/>
              <a:buAutoNum type="alphaLcPeriod"/>
              <a:defRPr sz="2000" b="0" i="0" spc="-40" baseline="0">
                <a:solidFill>
                  <a:schemeClr val="bg2"/>
                </a:solidFill>
                <a:latin typeface="Satoshi Medium" pitchFamily="2" charset="77"/>
              </a:defRPr>
            </a:lvl2pPr>
            <a:lvl3pPr marL="1428750" indent="-514350">
              <a:lnSpc>
                <a:spcPct val="130000"/>
              </a:lnSpc>
              <a:buFont typeface="+mj-lt"/>
              <a:buAutoNum type="romanLcPeriod"/>
              <a:defRPr sz="2000" b="0" i="0" spc="-40" baseline="0">
                <a:solidFill>
                  <a:schemeClr val="bg2"/>
                </a:solidFill>
                <a:latin typeface="Satoshi Medium" pitchFamily="2" charset="77"/>
              </a:defRPr>
            </a:lvl3pPr>
            <a:lvl4pPr marL="1714500" indent="-342900">
              <a:lnSpc>
                <a:spcPct val="130000"/>
              </a:lnSpc>
              <a:buFont typeface="Arial" panose="020B0604020202020204" pitchFamily="34" charset="0"/>
              <a:buChar char="•"/>
              <a:defRPr sz="2000" b="0" i="0" spc="-40" baseline="0">
                <a:solidFill>
                  <a:schemeClr val="bg2"/>
                </a:solidFill>
                <a:latin typeface="Satoshi Medium" pitchFamily="2" charset="77"/>
              </a:defRPr>
            </a:lvl4pPr>
            <a:lvl5pPr marL="2171700" indent="-342900">
              <a:lnSpc>
                <a:spcPct val="130000"/>
              </a:lnSpc>
              <a:buFont typeface="Courier New" panose="02070309020205020404" pitchFamily="49" charset="0"/>
              <a:buChar char="o"/>
              <a:defRPr sz="2000" b="0" i="0" spc="-40" baseline="0">
                <a:solidFill>
                  <a:schemeClr val="bg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8318DB-3DB3-F6B8-68D5-3E0DE5AA7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46" y="2505075"/>
            <a:ext cx="5349600" cy="3684588"/>
          </a:xfrm>
        </p:spPr>
        <p:txBody>
          <a:bodyPr>
            <a:noAutofit/>
          </a:bodyPr>
          <a:lstStyle>
            <a:lvl1pPr marL="457200" indent="-457200">
              <a:lnSpc>
                <a:spcPct val="130000"/>
              </a:lnSpc>
              <a:buFont typeface="+mj-lt"/>
              <a:buAutoNum type="arabicPeriod"/>
              <a:defRPr sz="2000" b="0" i="0" spc="-40" baseline="0">
                <a:solidFill>
                  <a:schemeClr val="bg2"/>
                </a:solidFill>
                <a:latin typeface="Satoshi Medium" pitchFamily="2" charset="77"/>
              </a:defRPr>
            </a:lvl1pPr>
            <a:lvl2pPr marL="914400" indent="-457200">
              <a:lnSpc>
                <a:spcPct val="130000"/>
              </a:lnSpc>
              <a:buFont typeface="+mj-lt"/>
              <a:buAutoNum type="alphaLcPeriod"/>
              <a:defRPr sz="2000" b="0" i="0" spc="-40" baseline="0">
                <a:solidFill>
                  <a:schemeClr val="bg2"/>
                </a:solidFill>
                <a:latin typeface="Satoshi Medium" pitchFamily="2" charset="77"/>
              </a:defRPr>
            </a:lvl2pPr>
            <a:lvl3pPr marL="1428750" indent="-514350">
              <a:lnSpc>
                <a:spcPct val="130000"/>
              </a:lnSpc>
              <a:buFont typeface="+mj-lt"/>
              <a:buAutoNum type="romanLcPeriod"/>
              <a:defRPr sz="2000" b="0" i="0" spc="-40" baseline="0">
                <a:solidFill>
                  <a:schemeClr val="bg2"/>
                </a:solidFill>
                <a:latin typeface="Satoshi Medium" pitchFamily="2" charset="77"/>
              </a:defRPr>
            </a:lvl3pPr>
            <a:lvl4pPr marL="1714500" indent="-342900">
              <a:lnSpc>
                <a:spcPct val="130000"/>
              </a:lnSpc>
              <a:buFont typeface="Arial" panose="020B0604020202020204" pitchFamily="34" charset="0"/>
              <a:buChar char="•"/>
              <a:defRPr sz="2000" b="0" i="0" spc="-40" baseline="0">
                <a:solidFill>
                  <a:schemeClr val="bg2"/>
                </a:solidFill>
                <a:latin typeface="Satoshi Medium" pitchFamily="2" charset="77"/>
              </a:defRPr>
            </a:lvl4pPr>
            <a:lvl5pPr marL="2171700" indent="-342900">
              <a:lnSpc>
                <a:spcPct val="130000"/>
              </a:lnSpc>
              <a:buFont typeface="Courier New" panose="02070309020205020404" pitchFamily="49" charset="0"/>
              <a:buChar char="o"/>
              <a:defRPr sz="2000" b="0" i="0" spc="-40" baseline="0">
                <a:solidFill>
                  <a:schemeClr val="bg2"/>
                </a:solidFill>
                <a:latin typeface="Satoshi Medium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29DBFB-8642-778F-5600-4A4B053AB5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bg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bg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bg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6AB657B7-6AC1-7DF9-459F-42B2540F4E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81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EDC874D-A2B8-6A97-6CC3-536FF9F482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8E54F4EA-36D6-253B-2B32-E0BC6CC582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373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A6A68507-F3F3-91CB-4046-70D5CB2901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02F96DE8-D049-EB36-E2C4-50F8403E2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42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- Fores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circle&#10;&#10;Description automatically generated">
            <a:extLst>
              <a:ext uri="{FF2B5EF4-FFF2-40B4-BE49-F238E27FC236}">
                <a16:creationId xmlns:a16="http://schemas.microsoft.com/office/drawing/2014/main" id="{35670242-C482-1150-0CB9-440C52F287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FA3F4838-16FB-25D7-2045-E0CAD1A8DE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accent1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accent1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accent1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E15F1A09-209C-F0B6-EE5D-886AD39AAC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991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- Honeyde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light blue logo&#10;&#10;Description automatically generated">
            <a:extLst>
              <a:ext uri="{FF2B5EF4-FFF2-40B4-BE49-F238E27FC236}">
                <a16:creationId xmlns:a16="http://schemas.microsoft.com/office/drawing/2014/main" id="{77F1CBBA-FA8D-967B-00AF-3B4385AA09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BD6A613-B42D-100A-94D2-0929072D9D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9D9C3408-2BA1-537A-DE48-2C2CD072C5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70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-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orange and black logo&#10;&#10;Description automatically generated">
            <a:extLst>
              <a:ext uri="{FF2B5EF4-FFF2-40B4-BE49-F238E27FC236}">
                <a16:creationId xmlns:a16="http://schemas.microsoft.com/office/drawing/2014/main" id="{A82242A1-C4B4-B7F5-FBB4-ED1873DC1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EDC874D-A2B8-6A97-6CC3-536FF9F482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679" y="465564"/>
            <a:ext cx="2511635" cy="259218"/>
          </a:xfrm>
        </p:spPr>
        <p:txBody>
          <a:bodyPr>
            <a:noAutofit/>
          </a:bodyPr>
          <a:lstStyle>
            <a:lvl1pPr marL="0" indent="0">
              <a:buNone/>
              <a:defRPr sz="1200" spc="-4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 spc="-40" baseline="0">
                <a:solidFill>
                  <a:schemeClr val="tx2"/>
                </a:solidFill>
              </a:defRPr>
            </a:lvl2pPr>
            <a:lvl3pPr marL="914400" indent="0">
              <a:buNone/>
              <a:defRPr sz="1200" spc="-40" baseline="0">
                <a:solidFill>
                  <a:schemeClr val="tx2"/>
                </a:solidFill>
              </a:defRPr>
            </a:lvl3pPr>
            <a:lvl4pPr marL="1371600" indent="0">
              <a:buNone/>
              <a:defRPr sz="1200" spc="-40" baseline="0">
                <a:solidFill>
                  <a:schemeClr val="tx2"/>
                </a:solidFill>
              </a:defRPr>
            </a:lvl4pPr>
            <a:lvl5pPr marL="1828800" indent="0">
              <a:buNone/>
              <a:defRPr sz="1200" spc="-4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F7186A80-5164-8435-4822-6EF2FF1682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09238" y="465564"/>
            <a:ext cx="955700" cy="2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3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imary 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 orange curved line on a black background&#10;&#10;Description automatically generated">
            <a:extLst>
              <a:ext uri="{FF2B5EF4-FFF2-40B4-BE49-F238E27FC236}">
                <a16:creationId xmlns:a16="http://schemas.microsoft.com/office/drawing/2014/main" id="{56A74D77-EA0D-0DD1-793F-D040AAA1E8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FC590-69BC-C310-5893-304A6E261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5" y="2762465"/>
            <a:ext cx="8543922" cy="953751"/>
          </a:xfrm>
        </p:spPr>
        <p:txBody>
          <a:bodyPr anchor="ctr">
            <a:noAutofit/>
          </a:bodyPr>
          <a:lstStyle>
            <a:lvl1pPr algn="l">
              <a:defRPr sz="5000" kern="1200" spc="-4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5B4EE-A4F0-03EA-8B6C-3BB54C77A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4" y="3753708"/>
            <a:ext cx="5502450" cy="532541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buNone/>
              <a:defRPr sz="2000" kern="1200" spc="-4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4" name="Picture 3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E706D70D-2D17-EC32-B566-C8A14498E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1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photo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B52363-FCE3-A849-E40E-3FB91AD079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4" y="2171700"/>
            <a:ext cx="12192000" cy="4686300"/>
          </a:xfrm>
        </p:spPr>
        <p:txBody>
          <a:bodyPr>
            <a:noAutofit/>
          </a:bodyPr>
          <a:lstStyle>
            <a:lvl1pPr marL="0" indent="0">
              <a:buNone/>
              <a:defRPr spc="-40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09F08E9B-70B5-828D-E037-13C2483586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4EE2916-FF21-0294-E2B9-AA2E717DF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897" y="418351"/>
            <a:ext cx="8543922" cy="953751"/>
          </a:xfrm>
        </p:spPr>
        <p:txBody>
          <a:bodyPr anchor="ctr">
            <a:noAutofit/>
          </a:bodyPr>
          <a:lstStyle>
            <a:lvl1pPr algn="l">
              <a:defRPr sz="5000" kern="1200" spc="-4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3B659A-F16D-7580-65A1-31B093F62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896" y="1409594"/>
            <a:ext cx="5502450" cy="532541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buNone/>
              <a:defRPr sz="2000" kern="1200" spc="-4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5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Chapt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curved line&#10;&#10;Description automatically generated">
            <a:extLst>
              <a:ext uri="{FF2B5EF4-FFF2-40B4-BE49-F238E27FC236}">
                <a16:creationId xmlns:a16="http://schemas.microsoft.com/office/drawing/2014/main" id="{2EB24C5C-569E-5257-3358-BE5F2CB5C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FC590-69BC-C310-5893-304A6E261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35" y="2762465"/>
            <a:ext cx="8543922" cy="953751"/>
          </a:xfrm>
        </p:spPr>
        <p:txBody>
          <a:bodyPr anchor="ctr">
            <a:noAutofit/>
          </a:bodyPr>
          <a:lstStyle>
            <a:lvl1pPr algn="l">
              <a:defRPr sz="5000" kern="1200" spc="-40" baseline="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49BFD92-45CA-8EBD-B74E-D63F6476B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34" y="3753708"/>
            <a:ext cx="5502450" cy="532541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buNone/>
              <a:defRPr sz="2000" kern="1200" spc="-4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3" name="Picture 2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68DEB775-7515-5252-74EE-DF5859D58A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6603" y="418351"/>
            <a:ext cx="952500" cy="2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36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FACFD-592E-6E12-35D4-C1229AA7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9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39EF2-4359-C61D-6EEC-D634B0339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A62E3-DF33-07A9-850A-51CF45D3E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atoshi" pitchFamily="2" charset="77"/>
              </a:defRPr>
            </a:lvl1pPr>
          </a:lstStyle>
          <a:p>
            <a:fld id="{3A9CE11F-A7CB-9540-900D-C10764DC4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7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3" r:id="rId4"/>
    <p:sldLayoutId id="2147483727" r:id="rId5"/>
    <p:sldLayoutId id="2147483653" r:id="rId6"/>
    <p:sldLayoutId id="2147483667" r:id="rId7"/>
    <p:sldLayoutId id="2147483734" r:id="rId8"/>
    <p:sldLayoutId id="2147483668" r:id="rId9"/>
    <p:sldLayoutId id="2147483671" r:id="rId10"/>
    <p:sldLayoutId id="2147483676" r:id="rId11"/>
    <p:sldLayoutId id="2147483677" r:id="rId12"/>
    <p:sldLayoutId id="2147483678" r:id="rId13"/>
    <p:sldLayoutId id="2147483679" r:id="rId14"/>
    <p:sldLayoutId id="2147483682" r:id="rId15"/>
    <p:sldLayoutId id="2147483684" r:id="rId16"/>
    <p:sldLayoutId id="2147483683" r:id="rId17"/>
    <p:sldLayoutId id="2147483689" r:id="rId18"/>
    <p:sldLayoutId id="2147483685" r:id="rId19"/>
    <p:sldLayoutId id="2147483686" r:id="rId20"/>
    <p:sldLayoutId id="2147483732" r:id="rId21"/>
    <p:sldLayoutId id="2147483733" r:id="rId22"/>
    <p:sldLayoutId id="2147483652" r:id="rId23"/>
    <p:sldLayoutId id="2147483728" r:id="rId24"/>
    <p:sldLayoutId id="2147483692" r:id="rId25"/>
    <p:sldLayoutId id="2147483696" r:id="rId26"/>
    <p:sldLayoutId id="2147483697" r:id="rId27"/>
    <p:sldLayoutId id="2147483688" r:id="rId28"/>
    <p:sldLayoutId id="2147483698" r:id="rId29"/>
    <p:sldLayoutId id="2147483699" r:id="rId30"/>
    <p:sldLayoutId id="2147483700" r:id="rId31"/>
    <p:sldLayoutId id="2147483724" r:id="rId32"/>
    <p:sldLayoutId id="2147483726" r:id="rId33"/>
    <p:sldLayoutId id="2147483723" r:id="rId34"/>
    <p:sldLayoutId id="2147483725" r:id="rId35"/>
    <p:sldLayoutId id="2147483693" r:id="rId36"/>
    <p:sldLayoutId id="2147483690" r:id="rId37"/>
    <p:sldLayoutId id="2147483694" r:id="rId38"/>
    <p:sldLayoutId id="2147483695" r:id="rId39"/>
    <p:sldLayoutId id="2147483691" r:id="rId40"/>
    <p:sldLayoutId id="2147483702" r:id="rId41"/>
    <p:sldLayoutId id="2147483703" r:id="rId42"/>
    <p:sldLayoutId id="2147483705" r:id="rId43"/>
    <p:sldLayoutId id="2147483704" r:id="rId44"/>
    <p:sldLayoutId id="2147483709" r:id="rId45"/>
    <p:sldLayoutId id="2147483710" r:id="rId46"/>
    <p:sldLayoutId id="2147483711" r:id="rId47"/>
    <p:sldLayoutId id="2147483706" r:id="rId48"/>
    <p:sldLayoutId id="2147483707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22" r:id="rId57"/>
    <p:sldLayoutId id="2147483721" r:id="rId58"/>
    <p:sldLayoutId id="2147483719" r:id="rId59"/>
    <p:sldLayoutId id="2147483720" r:id="rId60"/>
    <p:sldLayoutId id="2147483655" r:id="rId61"/>
    <p:sldLayoutId id="2147483729" r:id="rId62"/>
    <p:sldLayoutId id="2147483730" r:id="rId63"/>
    <p:sldLayoutId id="2147483731" r:id="rId6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atoshi Medium" pitchFamily="2" charset="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30000"/>
        </a:lnSpc>
        <a:spcBef>
          <a:spcPts val="1000"/>
        </a:spcBef>
        <a:buFont typeface="+mj-lt"/>
        <a:buAutoNum type="arabicPeriod"/>
        <a:defRPr sz="1400" kern="1200">
          <a:solidFill>
            <a:schemeClr val="tx1"/>
          </a:solidFill>
          <a:latin typeface="Satoshi" pitchFamily="2" charset="77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30000"/>
        </a:lnSpc>
        <a:spcBef>
          <a:spcPts val="500"/>
        </a:spcBef>
        <a:buFont typeface="+mj-lt"/>
        <a:buAutoNum type="alphaLcPeriod"/>
        <a:defRPr sz="1400" kern="1200">
          <a:solidFill>
            <a:schemeClr val="tx1"/>
          </a:solidFill>
          <a:latin typeface="Satoshi" pitchFamily="2" charset="77"/>
          <a:ea typeface="+mn-ea"/>
          <a:cs typeface="+mn-cs"/>
        </a:defRPr>
      </a:lvl2pPr>
      <a:lvl3pPr marL="1314450" indent="-400050" algn="l" defTabSz="914400" rtl="0" eaLnBrk="1" latinLnBrk="0" hangingPunct="1">
        <a:lnSpc>
          <a:spcPct val="130000"/>
        </a:lnSpc>
        <a:spcBef>
          <a:spcPts val="500"/>
        </a:spcBef>
        <a:buFont typeface="+mj-lt"/>
        <a:buAutoNum type="romanLcPeriod"/>
        <a:defRPr sz="1400" kern="1200">
          <a:solidFill>
            <a:schemeClr val="tx1"/>
          </a:solidFill>
          <a:latin typeface="Satoshi" pitchFamily="2" charset="77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atoshi" pitchFamily="2" charset="77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3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Satoshi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ffinia.squarespace.com/?password=AffiniaBr4nd2024" TargetMode="External"/><Relationship Id="rId2" Type="http://schemas.openxmlformats.org/officeDocument/2006/relationships/hyperlink" Target="mailto:marketing@affinia.co.uk" TargetMode="Externa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8F835-BA8B-636C-791B-12FDAEAB9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481B-A5B4-1B3F-3951-9B4C18B85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E7F3C-21EB-AC70-60DA-E4DB27634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atoshi"/>
              </a:rPr>
              <a:t>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6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0483-A256-10C5-448B-9E07D518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7426-AE8D-E65A-B6A7-63AFF00AD5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Campaign planning</a:t>
            </a:r>
          </a:p>
          <a:p>
            <a:pPr marL="0" indent="0">
              <a:buNone/>
            </a:pPr>
            <a:r>
              <a:rPr lang="en-GB" sz="1600" dirty="0"/>
              <a:t>If you are looking for marketing or business development support, we can assist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Client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Email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Events &amp; webinars (client and staff)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Website – service pages or guides (such as the Autumn Budget)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Team photography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Corporate sponsorship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8DE15-8B9B-3A43-27AD-0686CF3CB727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General support</a:t>
            </a:r>
          </a:p>
          <a:p>
            <a:pPr marL="0" indent="0">
              <a:buNone/>
            </a:pPr>
            <a:r>
              <a:rPr lang="en-GB" sz="1600" dirty="0"/>
              <a:t>The team can help with a variety of tasks,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Branding of PowerPoint, Word and Excel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Headshots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Loop 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Social media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Website articles and social media posts on Affinia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77A76-1CD2-4B9E-AD98-5D1ABAA424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Marketing team</a:t>
            </a:r>
          </a:p>
        </p:txBody>
      </p:sp>
    </p:spTree>
    <p:extLst>
      <p:ext uri="{BB962C8B-B14F-4D97-AF65-F5344CB8AC3E}">
        <p14:creationId xmlns:p14="http://schemas.microsoft.com/office/powerpoint/2010/main" val="28718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34A4-36C5-C82A-9A01-38622CC4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Marketing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C9A38-86BD-A69C-25CC-15A9DA26060F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Nicki Ramsbottom</a:t>
            </a:r>
            <a:br>
              <a:rPr lang="en-GB" dirty="0"/>
            </a:br>
            <a:r>
              <a:rPr lang="en-GB" sz="1600" dirty="0"/>
              <a:t>Head of Marketing</a:t>
            </a:r>
            <a:r>
              <a:rPr lang="en-GB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5DEFD-6079-96EC-55B4-DE9591034ADC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Claire Berg</a:t>
            </a:r>
            <a:br>
              <a:rPr lang="en-GB" dirty="0"/>
            </a:br>
            <a:r>
              <a:rPr lang="en-GB" sz="1600" dirty="0"/>
              <a:t>Marketing Manager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C23B42-C8F8-D261-DA10-D8A3773E55C0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Emily Bickers</a:t>
            </a:r>
            <a:br>
              <a:rPr lang="en-GB" dirty="0"/>
            </a:br>
            <a:r>
              <a:rPr lang="en-GB" sz="1600" dirty="0"/>
              <a:t>Marketing Manager</a:t>
            </a:r>
          </a:p>
        </p:txBody>
      </p:sp>
      <p:pic>
        <p:nvPicPr>
          <p:cNvPr id="14" name="Picture Placeholder 13" descr="A person smiling at camera&#10;&#10;AI-generated content may be incorrect.">
            <a:extLst>
              <a:ext uri="{FF2B5EF4-FFF2-40B4-BE49-F238E27FC236}">
                <a16:creationId xmlns:a16="http://schemas.microsoft.com/office/drawing/2014/main" id="{869CB0B6-CAA8-C431-8D0B-222653C1EE9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1580" b="1580"/>
          <a:stretch>
            <a:fillRect/>
          </a:stretch>
        </p:blipFill>
        <p:spPr>
          <a:xfrm>
            <a:off x="3444875" y="1995703"/>
            <a:ext cx="2562225" cy="2481263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AFFB547-3FCC-95C0-D169-2D01B2C7B0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Meet the team</a:t>
            </a:r>
          </a:p>
        </p:txBody>
      </p:sp>
      <p:pic>
        <p:nvPicPr>
          <p:cNvPr id="15" name="Picture Placeholder 13">
            <a:extLst>
              <a:ext uri="{FF2B5EF4-FFF2-40B4-BE49-F238E27FC236}">
                <a16:creationId xmlns:a16="http://schemas.microsoft.com/office/drawing/2014/main" id="{DD083FCE-680A-318E-2EDE-B7A6F71BA6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9" r="19031" b="20311"/>
          <a:stretch>
            <a:fillRect/>
          </a:stretch>
        </p:blipFill>
        <p:spPr>
          <a:xfrm>
            <a:off x="6245753" y="1979557"/>
            <a:ext cx="2562225" cy="2481263"/>
          </a:xfrm>
          <a:prstGeom prst="rect">
            <a:avLst/>
          </a:prstGeom>
        </p:spPr>
      </p:pic>
      <p:pic>
        <p:nvPicPr>
          <p:cNvPr id="16" name="Picture Placeholder 13">
            <a:extLst>
              <a:ext uri="{FF2B5EF4-FFF2-40B4-BE49-F238E27FC236}">
                <a16:creationId xmlns:a16="http://schemas.microsoft.com/office/drawing/2014/main" id="{EA5C5561-E9FA-B38D-D244-B492B39312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80" b="1580"/>
          <a:stretch/>
        </p:blipFill>
        <p:spPr>
          <a:xfrm>
            <a:off x="9048055" y="1979556"/>
            <a:ext cx="2562225" cy="24812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3EBF0D-D4D8-8539-F938-4AE22B45C975}"/>
              </a:ext>
            </a:extLst>
          </p:cNvPr>
          <p:cNvSpPr txBox="1"/>
          <p:nvPr/>
        </p:nvSpPr>
        <p:spPr>
          <a:xfrm>
            <a:off x="3422423" y="4642913"/>
            <a:ext cx="2673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Strategy &amp;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Lead for Education and Payroll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D9FF9-2299-A9EF-550A-EA1F55368CF5}"/>
              </a:ext>
            </a:extLst>
          </p:cNvPr>
          <p:cNvSpPr txBox="1"/>
          <p:nvPr/>
        </p:nvSpPr>
        <p:spPr>
          <a:xfrm>
            <a:off x="6389569" y="4642913"/>
            <a:ext cx="267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Lead for Stratford, Sidcup, Orpington and Sutton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Lead for CF / M&amp;A and Audit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78EB02-ED31-73CB-16FA-7D6D754FCB9D}"/>
              </a:ext>
            </a:extLst>
          </p:cNvPr>
          <p:cNvSpPr txBox="1"/>
          <p:nvPr/>
        </p:nvSpPr>
        <p:spPr>
          <a:xfrm>
            <a:off x="9048055" y="4642913"/>
            <a:ext cx="26735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Lead for Chelmsford, Colchester, Halstead, Harlow, Ipswich and Leigh-on-Sea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Lead for Accounts (Cloud &amp; Digital) and Private Client Tax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40016E-D0C9-2E74-3479-5AFA12C986BB}"/>
              </a:ext>
            </a:extLst>
          </p:cNvPr>
          <p:cNvSpPr txBox="1"/>
          <p:nvPr/>
        </p:nvSpPr>
        <p:spPr>
          <a:xfrm>
            <a:off x="493655" y="2353948"/>
            <a:ext cx="2303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Find out more about our team members and their specialisms here:</a:t>
            </a:r>
          </a:p>
        </p:txBody>
      </p:sp>
    </p:spTree>
    <p:extLst>
      <p:ext uri="{BB962C8B-B14F-4D97-AF65-F5344CB8AC3E}">
        <p14:creationId xmlns:p14="http://schemas.microsoft.com/office/powerpoint/2010/main" val="5921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E07D4-FC51-F95A-5462-D8D7C31B3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FAFDE-D9F2-AB63-B40A-3AEC9B5BBEA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86149" y="1218451"/>
            <a:ext cx="2661397" cy="3964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Maddy Pickup</a:t>
            </a:r>
            <a:br>
              <a:rPr lang="en-GB" dirty="0"/>
            </a:br>
            <a:r>
              <a:rPr lang="en-GB" sz="1600" dirty="0"/>
              <a:t>Marketing Executive</a:t>
            </a:r>
            <a:r>
              <a:rPr lang="en-GB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37A0C-59A3-2B00-17C1-5274339C2B4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299207" y="1214559"/>
            <a:ext cx="2661397" cy="3964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Carly Haines</a:t>
            </a:r>
            <a:br>
              <a:rPr lang="en-GB" dirty="0"/>
            </a:br>
            <a:r>
              <a:rPr lang="en-GB" sz="1600" dirty="0"/>
              <a:t>Marketing Executive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212B5DB-CEA9-9DAC-F15D-F98D9A8A582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-194" t="854" r="194" b="21692"/>
          <a:stretch>
            <a:fillRect/>
          </a:stretch>
        </p:blipFill>
        <p:spPr>
          <a:xfrm>
            <a:off x="597501" y="1995703"/>
            <a:ext cx="2562225" cy="2481263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B6052E-72AA-36AE-ABDC-23941A235D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Meet the team</a:t>
            </a:r>
          </a:p>
        </p:txBody>
      </p:sp>
      <p:pic>
        <p:nvPicPr>
          <p:cNvPr id="15" name="Picture Placeholder 13">
            <a:extLst>
              <a:ext uri="{FF2B5EF4-FFF2-40B4-BE49-F238E27FC236}">
                <a16:creationId xmlns:a16="http://schemas.microsoft.com/office/drawing/2014/main" id="{675A3FA7-4610-7325-A36D-C2109FB8E1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99" t="5668" r="14335" b="18441"/>
          <a:stretch>
            <a:fillRect/>
          </a:stretch>
        </p:blipFill>
        <p:spPr>
          <a:xfrm>
            <a:off x="3398379" y="1979557"/>
            <a:ext cx="2562225" cy="24812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28C81E-3ECC-EE23-145D-409CFA623AD5}"/>
              </a:ext>
            </a:extLst>
          </p:cNvPr>
          <p:cNvSpPr txBox="1"/>
          <p:nvPr/>
        </p:nvSpPr>
        <p:spPr>
          <a:xfrm>
            <a:off x="575049" y="4642913"/>
            <a:ext cx="2673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Creative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Brand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Photography &amp; Videography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Lead for Property Tax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AF1ACC-BDE4-92A5-21A1-0D2275C93F42}"/>
              </a:ext>
            </a:extLst>
          </p:cNvPr>
          <p:cNvSpPr txBox="1"/>
          <p:nvPr/>
        </p:nvSpPr>
        <p:spPr>
          <a:xfrm>
            <a:off x="3461172" y="4642913"/>
            <a:ext cx="2673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Client and staff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MailChimp</a:t>
            </a:r>
            <a:r>
              <a:rPr lang="en-GB" sz="1600" dirty="0"/>
              <a:t>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Data and CRM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2290F73-8E0D-9314-D633-1E9F9D25BBB2}"/>
              </a:ext>
            </a:extLst>
          </p:cNvPr>
          <p:cNvSpPr txBox="1">
            <a:spLocks/>
          </p:cNvSpPr>
          <p:nvPr/>
        </p:nvSpPr>
        <p:spPr>
          <a:xfrm>
            <a:off x="6101800" y="1208806"/>
            <a:ext cx="2975023" cy="396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+mj-lt"/>
              <a:buNone/>
              <a:defRPr sz="2000" b="0" i="0" kern="1200" spc="-40" baseline="0">
                <a:solidFill>
                  <a:schemeClr val="tx2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+mj-lt"/>
              <a:buNone/>
              <a:defRPr sz="2000" b="1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+mj-lt"/>
              <a:buNone/>
              <a:defRPr sz="1800" b="1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1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Maddie Orrow</a:t>
            </a:r>
            <a:br>
              <a:rPr lang="en-GB" dirty="0"/>
            </a:br>
            <a:r>
              <a:rPr lang="en-GB" sz="1600" dirty="0"/>
              <a:t>Communications Co-ordinator</a:t>
            </a:r>
            <a:r>
              <a:rPr lang="en-GB" dirty="0"/>
              <a:t>	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C49E3EC-9C4B-6CCB-008E-23E52AE15E48}"/>
              </a:ext>
            </a:extLst>
          </p:cNvPr>
          <p:cNvSpPr txBox="1">
            <a:spLocks/>
          </p:cNvSpPr>
          <p:nvPr/>
        </p:nvSpPr>
        <p:spPr>
          <a:xfrm>
            <a:off x="9044454" y="1240757"/>
            <a:ext cx="2661397" cy="396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+mj-lt"/>
              <a:buNone/>
              <a:defRPr sz="2000" b="0" i="0" kern="1200" spc="-40" baseline="0">
                <a:solidFill>
                  <a:schemeClr val="tx2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+mj-lt"/>
              <a:buNone/>
              <a:defRPr sz="2000" b="1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+mj-lt"/>
              <a:buNone/>
              <a:defRPr sz="1800" b="1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b="1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Jess Johnson</a:t>
            </a:r>
            <a:br>
              <a:rPr lang="en-GB" dirty="0"/>
            </a:br>
            <a:r>
              <a:rPr lang="en-GB" sz="1600" dirty="0"/>
              <a:t>Marketing Assistant</a:t>
            </a:r>
          </a:p>
        </p:txBody>
      </p:sp>
      <p:pic>
        <p:nvPicPr>
          <p:cNvPr id="13" name="Picture Placeholder 13">
            <a:extLst>
              <a:ext uri="{FF2B5EF4-FFF2-40B4-BE49-F238E27FC236}">
                <a16:creationId xmlns:a16="http://schemas.microsoft.com/office/drawing/2014/main" id="{135A3793-20C4-54DF-0220-AC40390332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80" b="1580"/>
          <a:stretch/>
        </p:blipFill>
        <p:spPr>
          <a:xfrm>
            <a:off x="6213152" y="1986058"/>
            <a:ext cx="2562225" cy="2481263"/>
          </a:xfrm>
          <a:prstGeom prst="rect">
            <a:avLst/>
          </a:prstGeom>
        </p:spPr>
      </p:pic>
      <p:pic>
        <p:nvPicPr>
          <p:cNvPr id="17" name="Picture Placeholder 13">
            <a:extLst>
              <a:ext uri="{FF2B5EF4-FFF2-40B4-BE49-F238E27FC236}">
                <a16:creationId xmlns:a16="http://schemas.microsoft.com/office/drawing/2014/main" id="{D114D8D1-5A91-8443-ECDC-DA6CD01CDE7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80" b="1580"/>
          <a:stretch/>
        </p:blipFill>
        <p:spPr>
          <a:xfrm>
            <a:off x="9014030" y="1969912"/>
            <a:ext cx="2562225" cy="24812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17B727-6816-48E0-171B-4F5FB2D7C523}"/>
              </a:ext>
            </a:extLst>
          </p:cNvPr>
          <p:cNvSpPr txBox="1"/>
          <p:nvPr/>
        </p:nvSpPr>
        <p:spPr>
          <a:xfrm>
            <a:off x="6190700" y="4633268"/>
            <a:ext cx="267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Communications and admin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Digital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 Inbox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581BE2-676E-C9E3-E637-9DA40FB0A11A}"/>
              </a:ext>
            </a:extLst>
          </p:cNvPr>
          <p:cNvSpPr txBox="1"/>
          <p:nvPr/>
        </p:nvSpPr>
        <p:spPr>
          <a:xfrm>
            <a:off x="9076823" y="4633268"/>
            <a:ext cx="3007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Design and admin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Graphic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Digital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Data support</a:t>
            </a:r>
          </a:p>
        </p:txBody>
      </p:sp>
    </p:spTree>
    <p:extLst>
      <p:ext uri="{BB962C8B-B14F-4D97-AF65-F5344CB8AC3E}">
        <p14:creationId xmlns:p14="http://schemas.microsoft.com/office/powerpoint/2010/main" val="270463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C159042-F2A3-2663-34FF-A781B41B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Us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56A68B-6253-DB4C-F180-3DC042F437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Marketing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B7A22E-7770-9A67-6717-DC694272A1A5}"/>
              </a:ext>
            </a:extLst>
          </p:cNvPr>
          <p:cNvSpPr txBox="1"/>
          <p:nvPr/>
        </p:nvSpPr>
        <p:spPr>
          <a:xfrm>
            <a:off x="601884" y="2049775"/>
            <a:ext cx="4815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you would like support from the team, please contact us via:</a:t>
            </a:r>
          </a:p>
          <a:p>
            <a:endParaRPr lang="en-GB" sz="2400" dirty="0"/>
          </a:p>
          <a:p>
            <a:r>
              <a:rPr lang="en-GB" sz="2400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marketing@affinia.co.uk</a:t>
            </a:r>
            <a:r>
              <a:rPr lang="en-GB" sz="2400" u="sng" dirty="0">
                <a:solidFill>
                  <a:schemeClr val="accent1"/>
                </a:solidFill>
              </a:rPr>
              <a:t> </a:t>
            </a:r>
          </a:p>
          <a:p>
            <a:endParaRPr lang="en-GB" sz="2400" dirty="0"/>
          </a:p>
          <a:p>
            <a:r>
              <a:rPr lang="en-GB" sz="2400" dirty="0"/>
              <a:t>in the first instance. We will respond within 24 hours to confirm who will support you on your request. </a:t>
            </a:r>
          </a:p>
        </p:txBody>
      </p:sp>
      <p:sp>
        <p:nvSpPr>
          <p:cNvPr id="14" name="Title 10">
            <a:extLst>
              <a:ext uri="{FF2B5EF4-FFF2-40B4-BE49-F238E27FC236}">
                <a16:creationId xmlns:a16="http://schemas.microsoft.com/office/drawing/2014/main" id="{3B458F3D-59B9-9482-3BB2-442BC6CA300F}"/>
              </a:ext>
            </a:extLst>
          </p:cNvPr>
          <p:cNvSpPr txBox="1">
            <a:spLocks/>
          </p:cNvSpPr>
          <p:nvPr/>
        </p:nvSpPr>
        <p:spPr>
          <a:xfrm>
            <a:off x="6563500" y="1190408"/>
            <a:ext cx="5350708" cy="1718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b="0" i="0" kern="1200" spc="-40" baseline="0">
                <a:solidFill>
                  <a:schemeClr val="tx1"/>
                </a:solidFill>
                <a:latin typeface="Satoshi Medium" pitchFamily="2" charset="77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2"/>
                </a:solidFill>
              </a:rPr>
              <a:t>Looking for brand support?</a:t>
            </a:r>
          </a:p>
          <a:p>
            <a:endParaRPr lang="en-GB" sz="3200" dirty="0">
              <a:solidFill>
                <a:schemeClr val="bg2"/>
              </a:solidFill>
            </a:endParaRPr>
          </a:p>
          <a:p>
            <a:r>
              <a:rPr lang="en-GB" sz="2400" dirty="0">
                <a:solidFill>
                  <a:schemeClr val="bg2"/>
                </a:solidFill>
              </a:rPr>
              <a:t>You can find the below items (and more) via our brand guidelines portal:</a:t>
            </a:r>
          </a:p>
          <a:p>
            <a:endParaRPr lang="en-GB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Logos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LinkedIn headers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Teams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Document templates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/>
                </a:solidFill>
              </a:rPr>
              <a:t>Guidance on how to use our brand</a:t>
            </a:r>
          </a:p>
        </p:txBody>
      </p:sp>
      <p:sp>
        <p:nvSpPr>
          <p:cNvPr id="15" name="Rectangle: Rounded Corners 14">
            <a:hlinkClick r:id="rId3"/>
            <a:extLst>
              <a:ext uri="{FF2B5EF4-FFF2-40B4-BE49-F238E27FC236}">
                <a16:creationId xmlns:a16="http://schemas.microsoft.com/office/drawing/2014/main" id="{FD5EA092-4A60-D074-441D-87883A8E34FA}"/>
              </a:ext>
            </a:extLst>
          </p:cNvPr>
          <p:cNvSpPr/>
          <p:nvPr/>
        </p:nvSpPr>
        <p:spPr>
          <a:xfrm>
            <a:off x="8098747" y="5667592"/>
            <a:ext cx="1932972" cy="5990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1483686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ffinia test">
      <a:dk1>
        <a:srgbClr val="002028"/>
      </a:dk1>
      <a:lt1>
        <a:srgbClr val="FFFFFF"/>
      </a:lt1>
      <a:dk2>
        <a:srgbClr val="002028"/>
      </a:dk2>
      <a:lt2>
        <a:srgbClr val="D5F2E3"/>
      </a:lt2>
      <a:accent1>
        <a:srgbClr val="FF6D33"/>
      </a:accent1>
      <a:accent2>
        <a:srgbClr val="002028"/>
      </a:accent2>
      <a:accent3>
        <a:srgbClr val="4ECDC3"/>
      </a:accent3>
      <a:accent4>
        <a:srgbClr val="A282FF"/>
      </a:accent4>
      <a:accent5>
        <a:srgbClr val="F9B530"/>
      </a:accent5>
      <a:accent6>
        <a:srgbClr val="3AC2E5"/>
      </a:accent6>
      <a:hlink>
        <a:srgbClr val="002028"/>
      </a:hlink>
      <a:folHlink>
        <a:srgbClr val="0083A3"/>
      </a:folHlink>
    </a:clrScheme>
    <a:fontScheme name="Affinia">
      <a:majorFont>
        <a:latin typeface="Satoshi Medium"/>
        <a:ea typeface=""/>
        <a:cs typeface=""/>
      </a:majorFont>
      <a:minorFont>
        <a:latin typeface="Satosh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41dda0-caf5-47f9-9574-1752e69332a8">
      <Terms xmlns="http://schemas.microsoft.com/office/infopath/2007/PartnerControls"/>
    </lcf76f155ced4ddcb4097134ff3c332f>
    <TaxCatchAll xmlns="9da35948-58c8-4cc6-b2aa-ec3fc17d56d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CD4F7FAC65014998763449A05EB21B" ma:contentTypeVersion="15" ma:contentTypeDescription="Create a new document." ma:contentTypeScope="" ma:versionID="08cbb4c19fdf8fbf5ea369f47a8ed8d4">
  <xsd:schema xmlns:xsd="http://www.w3.org/2001/XMLSchema" xmlns:xs="http://www.w3.org/2001/XMLSchema" xmlns:p="http://schemas.microsoft.com/office/2006/metadata/properties" xmlns:ns2="9da35948-58c8-4cc6-b2aa-ec3fc17d56d5" xmlns:ns3="3b41dda0-caf5-47f9-9574-1752e69332a8" targetNamespace="http://schemas.microsoft.com/office/2006/metadata/properties" ma:root="true" ma:fieldsID="33819bb3a5b290fffaf9c61e93126117" ns2:_="" ns3:_="">
    <xsd:import namespace="9da35948-58c8-4cc6-b2aa-ec3fc17d56d5"/>
    <xsd:import namespace="3b41dda0-caf5-47f9-9574-1752e69332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35948-58c8-4cc6-b2aa-ec3fc17d56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457996a-440a-41f4-9156-80e373cef185}" ma:internalName="TaxCatchAll" ma:showField="CatchAllData" ma:web="9da35948-58c8-4cc6-b2aa-ec3fc17d56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da0-caf5-47f9-9574-1752e69332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96c1297-0180-4ca6-8174-f99bc6c2b5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969768-70DA-4CE5-A843-F9D6B75F2C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E86BBF-D782-489D-B7E5-7C871A158B1A}">
  <ds:schemaRefs>
    <ds:schemaRef ds:uri="3b41dda0-caf5-47f9-9574-1752e69332a8"/>
    <ds:schemaRef ds:uri="9da35948-58c8-4cc6-b2aa-ec3fc17d56d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52D92FF-CA1D-4008-82A5-363B49049838}">
  <ds:schemaRefs>
    <ds:schemaRef ds:uri="3b41dda0-caf5-47f9-9574-1752e69332a8"/>
    <ds:schemaRef ds:uri="9da35948-58c8-4cc6-b2aa-ec3fc17d56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334</Words>
  <Application>Microsoft Office PowerPoint</Application>
  <PresentationFormat>Widescreen</PresentationFormat>
  <Paragraphs>76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Courier New</vt:lpstr>
      <vt:lpstr>Aptos</vt:lpstr>
      <vt:lpstr>Satoshi Medium</vt:lpstr>
      <vt:lpstr>Satoshi</vt:lpstr>
      <vt:lpstr>Office Theme</vt:lpstr>
      <vt:lpstr>Marketing Team</vt:lpstr>
      <vt:lpstr>How we can help</vt:lpstr>
      <vt:lpstr>Marketing Team</vt:lpstr>
      <vt:lpstr>PowerPoint Presentation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Sokell</dc:creator>
  <cp:lastModifiedBy>Nicki Ramsbottom</cp:lastModifiedBy>
  <cp:revision>10</cp:revision>
  <dcterms:created xsi:type="dcterms:W3CDTF">2024-10-11T20:42:12Z</dcterms:created>
  <dcterms:modified xsi:type="dcterms:W3CDTF">2025-07-06T18:56:33Z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0x01010016CD4F7FAC65014998763449A05EB21B</vt:lpwstr>
  </property>
  <property fmtid="{D5CDD505-2E9C-101B-9397-08002B2CF9AE}" pid="3" name="MediaServiceImageTags">
    <vt:lpwstr/>
  </property>
</Properties>
</file>